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Lst>
  <p:sldSz cy="5143500" cx="9144000"/>
  <p:notesSz cx="6858000" cy="9144000"/>
  <p:embeddedFontLst>
    <p:embeddedFont>
      <p:font typeface="Merriweather Light"/>
      <p:regular r:id="rId34"/>
      <p:bold r:id="rId35"/>
      <p:italic r:id="rId36"/>
      <p:boldItalic r:id="rId37"/>
    </p:embeddedFont>
    <p:embeddedFont>
      <p:font typeface="Montserrat"/>
      <p:regular r:id="rId38"/>
      <p:bold r:id="rId39"/>
      <p:italic r:id="rId40"/>
      <p:boldItalic r:id="rId41"/>
    </p:embeddedFont>
    <p:embeddedFont>
      <p:font typeface="Open Sans SemiBold"/>
      <p:regular r:id="rId42"/>
      <p:bold r:id="rId43"/>
      <p:italic r:id="rId44"/>
      <p:boldItalic r:id="rId45"/>
    </p:embeddedFont>
    <p:embeddedFont>
      <p:font typeface="Vidaloka"/>
      <p:regular r:id="rId46"/>
    </p:embeddedFont>
    <p:embeddedFont>
      <p:font typeface="Russo One"/>
      <p:regular r:id="rId47"/>
    </p:embeddedFont>
    <p:embeddedFont>
      <p:font typeface="Open Sans"/>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Montserrat-italic.fntdata"/><Relationship Id="rId42" Type="http://schemas.openxmlformats.org/officeDocument/2006/relationships/font" Target="fonts/OpenSansSemiBold-regular.fntdata"/><Relationship Id="rId41" Type="http://schemas.openxmlformats.org/officeDocument/2006/relationships/font" Target="fonts/Montserrat-boldItalic.fntdata"/><Relationship Id="rId44" Type="http://schemas.openxmlformats.org/officeDocument/2006/relationships/font" Target="fonts/OpenSansSemiBold-italic.fntdata"/><Relationship Id="rId43" Type="http://schemas.openxmlformats.org/officeDocument/2006/relationships/font" Target="fonts/OpenSansSemiBold-bold.fntdata"/><Relationship Id="rId46" Type="http://schemas.openxmlformats.org/officeDocument/2006/relationships/font" Target="fonts/Vidaloka-regular.fntdata"/><Relationship Id="rId45" Type="http://schemas.openxmlformats.org/officeDocument/2006/relationships/font" Target="fonts/OpenSansSemiBold-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OpenSans-regular.fntdata"/><Relationship Id="rId47" Type="http://schemas.openxmlformats.org/officeDocument/2006/relationships/font" Target="fonts/RussoOne-regular.fntdata"/><Relationship Id="rId49" Type="http://schemas.openxmlformats.org/officeDocument/2006/relationships/font" Target="fonts/OpenSans-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font" Target="fonts/MerriweatherLight-bold.fntdata"/><Relationship Id="rId34" Type="http://schemas.openxmlformats.org/officeDocument/2006/relationships/font" Target="fonts/MerriweatherLight-regular.fntdata"/><Relationship Id="rId37" Type="http://schemas.openxmlformats.org/officeDocument/2006/relationships/font" Target="fonts/MerriweatherLight-boldItalic.fntdata"/><Relationship Id="rId36" Type="http://schemas.openxmlformats.org/officeDocument/2006/relationships/font" Target="fonts/MerriweatherLight-italic.fntdata"/><Relationship Id="rId39" Type="http://schemas.openxmlformats.org/officeDocument/2006/relationships/font" Target="fonts/Montserrat-bold.fntdata"/><Relationship Id="rId38" Type="http://schemas.openxmlformats.org/officeDocument/2006/relationships/font" Target="fonts/Montserrat-regular.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OpenSans-boldItalic.fntdata"/><Relationship Id="rId50" Type="http://schemas.openxmlformats.org/officeDocument/2006/relationships/font" Target="fonts/OpenSans-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25539977b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25539977b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259c677a62_0_4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259c677a62_0_4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125539977b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125539977b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259c677a62_0_4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259c677a62_0_4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259c677a62_0_4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259c677a62_0_4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1400">
              <a:solidFill>
                <a:schemeClr val="dk1"/>
              </a:solidFill>
              <a:latin typeface="Montserrat"/>
              <a:ea typeface="Montserrat"/>
              <a:cs typeface="Montserrat"/>
              <a:sym typeface="Montserrat"/>
            </a:endParaRPr>
          </a:p>
          <a:p>
            <a:pPr indent="-317500" lvl="0" marL="457200" rtl="0" algn="l">
              <a:lnSpc>
                <a:spcPct val="150000"/>
              </a:lnSpc>
              <a:spcBef>
                <a:spcPts val="0"/>
              </a:spcBef>
              <a:spcAft>
                <a:spcPts val="0"/>
              </a:spcAft>
              <a:buClr>
                <a:schemeClr val="dk1"/>
              </a:buClr>
              <a:buSzPts val="1400"/>
              <a:buFont typeface="Montserrat"/>
              <a:buChar char="●"/>
            </a:pPr>
            <a:r>
              <a:rPr b="1" lang="en" sz="1400">
                <a:solidFill>
                  <a:schemeClr val="dk1"/>
                </a:solidFill>
                <a:latin typeface="Montserrat"/>
                <a:ea typeface="Montserrat"/>
                <a:cs typeface="Montserrat"/>
                <a:sym typeface="Montserrat"/>
              </a:rPr>
              <a:t>Economy</a:t>
            </a:r>
            <a:r>
              <a:rPr lang="en" sz="1400">
                <a:solidFill>
                  <a:schemeClr val="dk1"/>
                </a:solidFill>
                <a:latin typeface="Montserrat"/>
                <a:ea typeface="Montserrat"/>
                <a:cs typeface="Montserrat"/>
                <a:sym typeface="Montserrat"/>
              </a:rPr>
              <a:t>: Number of runs conceded by bowler per over bowled</a:t>
            </a:r>
            <a:endParaRPr sz="1400">
              <a:solidFill>
                <a:schemeClr val="dk1"/>
              </a:solidFill>
              <a:latin typeface="Montserrat"/>
              <a:ea typeface="Montserrat"/>
              <a:cs typeface="Montserrat"/>
              <a:sym typeface="Montserrat"/>
            </a:endParaRPr>
          </a:p>
          <a:p>
            <a:pPr indent="-317500" lvl="0" marL="457200" rtl="0" algn="l">
              <a:lnSpc>
                <a:spcPct val="150000"/>
              </a:lnSpc>
              <a:spcBef>
                <a:spcPts val="0"/>
              </a:spcBef>
              <a:spcAft>
                <a:spcPts val="0"/>
              </a:spcAft>
              <a:buClr>
                <a:schemeClr val="dk1"/>
              </a:buClr>
              <a:buSzPts val="1400"/>
              <a:buFont typeface="Montserrat"/>
              <a:buChar char="●"/>
            </a:pPr>
            <a:r>
              <a:rPr b="1" lang="en" sz="1400">
                <a:solidFill>
                  <a:schemeClr val="dk1"/>
                </a:solidFill>
                <a:latin typeface="Montserrat"/>
                <a:ea typeface="Montserrat"/>
                <a:cs typeface="Montserrat"/>
                <a:sym typeface="Montserrat"/>
              </a:rPr>
              <a:t>Team score</a:t>
            </a:r>
            <a:r>
              <a:rPr lang="en" sz="1400">
                <a:solidFill>
                  <a:schemeClr val="dk1"/>
                </a:solidFill>
                <a:latin typeface="Montserrat"/>
                <a:ea typeface="Montserrat"/>
                <a:cs typeface="Montserrat"/>
                <a:sym typeface="Montserrat"/>
              </a:rPr>
              <a:t>: Sum of runs scored by the team off the bat and extras</a:t>
            </a:r>
            <a:endParaRPr sz="1400">
              <a:solidFill>
                <a:schemeClr val="dk1"/>
              </a:solidFill>
              <a:latin typeface="Montserrat"/>
              <a:ea typeface="Montserrat"/>
              <a:cs typeface="Montserrat"/>
              <a:sym typeface="Montserrat"/>
            </a:endParaRPr>
          </a:p>
          <a:p>
            <a:pPr indent="-317500" lvl="0" marL="457200" rtl="0" algn="l">
              <a:lnSpc>
                <a:spcPct val="150000"/>
              </a:lnSpc>
              <a:spcBef>
                <a:spcPts val="0"/>
              </a:spcBef>
              <a:spcAft>
                <a:spcPts val="0"/>
              </a:spcAft>
              <a:buClr>
                <a:schemeClr val="dk1"/>
              </a:buClr>
              <a:buSzPts val="1400"/>
              <a:buFont typeface="Montserrat"/>
              <a:buChar char="●"/>
            </a:pPr>
            <a:r>
              <a:rPr b="1" lang="en" sz="1400">
                <a:solidFill>
                  <a:schemeClr val="dk1"/>
                </a:solidFill>
                <a:latin typeface="Montserrat"/>
                <a:ea typeface="Montserrat"/>
                <a:cs typeface="Montserrat"/>
                <a:sym typeface="Montserrat"/>
              </a:rPr>
              <a:t>Batting strike rate</a:t>
            </a:r>
            <a:r>
              <a:rPr lang="en" sz="1400">
                <a:solidFill>
                  <a:schemeClr val="dk1"/>
                </a:solidFill>
                <a:latin typeface="Montserrat"/>
                <a:ea typeface="Montserrat"/>
                <a:cs typeface="Montserrat"/>
                <a:sym typeface="Montserrat"/>
              </a:rPr>
              <a:t>:  The average number of runs scored by a batsman per 100 balls faced </a:t>
            </a:r>
            <a:endParaRPr sz="14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25539977b9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25539977b9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1259c677a62_0_4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1259c677a62_0_4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70000"/>
              </a:lnSpc>
              <a:spcBef>
                <a:spcPts val="0"/>
              </a:spcBef>
              <a:spcAft>
                <a:spcPts val="0"/>
              </a:spcAft>
              <a:buNone/>
            </a:pPr>
            <a:r>
              <a:rPr lang="en">
                <a:solidFill>
                  <a:schemeClr val="dk1"/>
                </a:solidFill>
                <a:latin typeface="Montserrat"/>
                <a:ea typeface="Montserrat"/>
                <a:cs typeface="Montserrat"/>
                <a:sym typeface="Montserrat"/>
              </a:rPr>
              <a:t>df.groupby() splits the dataframe by a particular attribute and return a groupby object which stores the various grouped Data frames according to the attribute, which is the ‘key’. Grouped by match, inning, used it to find inning data as well as batsman data. Then grouped by bowler and over for each inning to retrieve bowler data.</a:t>
            </a:r>
            <a:endParaRPr>
              <a:solidFill>
                <a:schemeClr val="dk1"/>
              </a:solidFill>
              <a:latin typeface="Montserrat"/>
              <a:ea typeface="Montserrat"/>
              <a:cs typeface="Montserrat"/>
              <a:sym typeface="Montserrat"/>
            </a:endParaRPr>
          </a:p>
          <a:p>
            <a:pPr indent="0" lvl="0" marL="457200" rtl="0" algn="l">
              <a:lnSpc>
                <a:spcPct val="170000"/>
              </a:lnSpc>
              <a:spcBef>
                <a:spcPts val="0"/>
              </a:spcBef>
              <a:spcAft>
                <a:spcPts val="0"/>
              </a:spcAft>
              <a:buClr>
                <a:schemeClr val="dk1"/>
              </a:buClr>
              <a:buSzPts val="1100"/>
              <a:buFont typeface="Arial"/>
              <a:buNone/>
            </a:pPr>
            <a:r>
              <a:t/>
            </a:r>
            <a:endParaRPr>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125539977b9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125539977b9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125539977b9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125539977b9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1259c677a62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1259c677a62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cf7a3c503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cf7a3c503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125539977b9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125539977b9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1259c677af8_0_9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1259c677af8_0_9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1259c677a62_0_29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1259c677a62_0_29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1259c677a6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1259c677a6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1259c677a62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1259c677a62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1259c677af8_0_9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1259c677af8_0_9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1259c677a62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1259c677a62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1259c677a62_0_40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1259c677a62_0_40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1259c677a62_0_4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1259c677a62_0_4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125a84ced9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125a84ced9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25539977b9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25539977b9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chemeClr val="dk1"/>
              </a:buClr>
              <a:buSzPts val="1400"/>
              <a:buFont typeface="Montserrat"/>
              <a:buChar char="●"/>
            </a:pPr>
            <a:r>
              <a:rPr lang="en" sz="1400">
                <a:solidFill>
                  <a:schemeClr val="dk1"/>
                </a:solidFill>
                <a:latin typeface="Montserrat"/>
                <a:ea typeface="Montserrat"/>
                <a:cs typeface="Montserrat"/>
                <a:sym typeface="Montserrat"/>
              </a:rPr>
              <a:t>IPL is the biggest and most popular competitive international cricket league in the world.</a:t>
            </a:r>
            <a:endParaRPr sz="14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25539977b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25539977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25539977b9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25539977b9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259c677a6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259c677a6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25539977b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25539977b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cc7554a049_0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cc7554a049_0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259c677a62_0_4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259c677a62_0_4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039975" y="1324500"/>
            <a:ext cx="70641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040000" y="3377100"/>
            <a:ext cx="7064100" cy="441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cxnSp>
        <p:nvCxnSpPr>
          <p:cNvPr id="11" name="Google Shape;11;p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 name="Google Shape;12;p2"/>
          <p:cNvCxnSpPr/>
          <p:nvPr/>
        </p:nvCxnSpPr>
        <p:spPr>
          <a:xfrm flipH="1">
            <a:off x="-257975"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3" name="Google Shape;13;p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 name="Google Shape;14;p2"/>
          <p:cNvCxnSpPr/>
          <p:nvPr/>
        </p:nvCxnSpPr>
        <p:spPr>
          <a:xfrm flipH="1">
            <a:off x="6467450"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5" name="Shape 65"/>
        <p:cNvGrpSpPr/>
        <p:nvPr/>
      </p:nvGrpSpPr>
      <p:grpSpPr>
        <a:xfrm>
          <a:off x="0" y="0"/>
          <a:ext cx="0" cy="0"/>
          <a:chOff x="0" y="0"/>
          <a:chExt cx="0" cy="0"/>
        </a:xfrm>
      </p:grpSpPr>
      <p:sp>
        <p:nvSpPr>
          <p:cNvPr id="66" name="Google Shape;66;p11"/>
          <p:cNvSpPr txBox="1"/>
          <p:nvPr>
            <p:ph hasCustomPrompt="1" type="title"/>
          </p:nvPr>
        </p:nvSpPr>
        <p:spPr>
          <a:xfrm>
            <a:off x="713225" y="1497763"/>
            <a:ext cx="7717500" cy="16443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120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7" name="Google Shape;67;p11"/>
          <p:cNvSpPr txBox="1"/>
          <p:nvPr>
            <p:ph idx="1" type="subTitle"/>
          </p:nvPr>
        </p:nvSpPr>
        <p:spPr>
          <a:xfrm>
            <a:off x="1514325" y="3278788"/>
            <a:ext cx="6120300" cy="3750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spcBef>
                <a:spcPts val="0"/>
              </a:spcBef>
              <a:spcAft>
                <a:spcPts val="0"/>
              </a:spcAft>
              <a:buSzPts val="1600"/>
              <a:buNone/>
              <a:defRPr sz="1600"/>
            </a:lvl2pPr>
            <a:lvl3pPr lvl="2" algn="ctr">
              <a:spcBef>
                <a:spcPts val="0"/>
              </a:spcBef>
              <a:spcAft>
                <a:spcPts val="0"/>
              </a:spcAft>
              <a:buSzPts val="1600"/>
              <a:buNone/>
              <a:defRPr sz="1600"/>
            </a:lvl3pPr>
            <a:lvl4pPr lvl="3" algn="ctr">
              <a:spcBef>
                <a:spcPts val="0"/>
              </a:spcBef>
              <a:spcAft>
                <a:spcPts val="0"/>
              </a:spcAft>
              <a:buSzPts val="1600"/>
              <a:buNone/>
              <a:defRPr sz="1600"/>
            </a:lvl4pPr>
            <a:lvl5pPr lvl="4" algn="ctr">
              <a:spcBef>
                <a:spcPts val="0"/>
              </a:spcBef>
              <a:spcAft>
                <a:spcPts val="0"/>
              </a:spcAft>
              <a:buSzPts val="1600"/>
              <a:buNone/>
              <a:defRPr sz="1600"/>
            </a:lvl5pPr>
            <a:lvl6pPr lvl="5" algn="ctr">
              <a:spcBef>
                <a:spcPts val="0"/>
              </a:spcBef>
              <a:spcAft>
                <a:spcPts val="0"/>
              </a:spcAft>
              <a:buSzPts val="1600"/>
              <a:buNone/>
              <a:defRPr sz="1600"/>
            </a:lvl6pPr>
            <a:lvl7pPr lvl="6" algn="ctr">
              <a:spcBef>
                <a:spcPts val="0"/>
              </a:spcBef>
              <a:spcAft>
                <a:spcPts val="0"/>
              </a:spcAft>
              <a:buSzPts val="1600"/>
              <a:buNone/>
              <a:defRPr sz="1600"/>
            </a:lvl7pPr>
            <a:lvl8pPr lvl="7" algn="ctr">
              <a:spcBef>
                <a:spcPts val="0"/>
              </a:spcBef>
              <a:spcAft>
                <a:spcPts val="0"/>
              </a:spcAft>
              <a:buSzPts val="1600"/>
              <a:buNone/>
              <a:defRPr sz="1600"/>
            </a:lvl8pPr>
            <a:lvl9pPr lvl="8" algn="ctr">
              <a:spcBef>
                <a:spcPts val="0"/>
              </a:spcBef>
              <a:spcAft>
                <a:spcPts val="0"/>
              </a:spcAft>
              <a:buSzPts val="1600"/>
              <a:buNone/>
              <a:defRPr sz="1600"/>
            </a:lvl9pPr>
          </a:lstStyle>
          <a:p/>
        </p:txBody>
      </p:sp>
      <p:cxnSp>
        <p:nvCxnSpPr>
          <p:cNvPr id="68" name="Google Shape;68;p1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9" name="Google Shape;69;p1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0" name="Google Shape;70;p11"/>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71" name="Google Shape;71;p11"/>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2" name="Shape 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CUSTOM">
    <p:spTree>
      <p:nvGrpSpPr>
        <p:cNvPr id="73" name="Shape 73"/>
        <p:cNvGrpSpPr/>
        <p:nvPr/>
      </p:nvGrpSpPr>
      <p:grpSpPr>
        <a:xfrm>
          <a:off x="0" y="0"/>
          <a:ext cx="0" cy="0"/>
          <a:chOff x="0" y="0"/>
          <a:chExt cx="0" cy="0"/>
        </a:xfrm>
      </p:grpSpPr>
      <p:sp>
        <p:nvSpPr>
          <p:cNvPr id="74" name="Google Shape;74;p13"/>
          <p:cNvSpPr txBox="1"/>
          <p:nvPr>
            <p:ph type="title"/>
          </p:nvPr>
        </p:nvSpPr>
        <p:spPr>
          <a:xfrm>
            <a:off x="713225" y="445025"/>
            <a:ext cx="35838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5" name="Google Shape;75;p13"/>
          <p:cNvSpPr txBox="1"/>
          <p:nvPr>
            <p:ph idx="1" type="subTitle"/>
          </p:nvPr>
        </p:nvSpPr>
        <p:spPr>
          <a:xfrm>
            <a:off x="50010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76" name="Google Shape;76;p13"/>
          <p:cNvSpPr txBox="1"/>
          <p:nvPr>
            <p:ph idx="2" type="subTitle"/>
          </p:nvPr>
        </p:nvSpPr>
        <p:spPr>
          <a:xfrm>
            <a:off x="50010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7" name="Google Shape;77;p13"/>
          <p:cNvSpPr txBox="1"/>
          <p:nvPr>
            <p:ph idx="3" type="subTitle"/>
          </p:nvPr>
        </p:nvSpPr>
        <p:spPr>
          <a:xfrm>
            <a:off x="16552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78" name="Google Shape;78;p13"/>
          <p:cNvSpPr txBox="1"/>
          <p:nvPr>
            <p:ph idx="4" type="subTitle"/>
          </p:nvPr>
        </p:nvSpPr>
        <p:spPr>
          <a:xfrm>
            <a:off x="16552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9" name="Google Shape;79;p13"/>
          <p:cNvSpPr txBox="1"/>
          <p:nvPr>
            <p:ph idx="5" type="subTitle"/>
          </p:nvPr>
        </p:nvSpPr>
        <p:spPr>
          <a:xfrm>
            <a:off x="50010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0" name="Google Shape;80;p13"/>
          <p:cNvSpPr txBox="1"/>
          <p:nvPr>
            <p:ph idx="6" type="subTitle"/>
          </p:nvPr>
        </p:nvSpPr>
        <p:spPr>
          <a:xfrm>
            <a:off x="500100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1" name="Google Shape;81;p13"/>
          <p:cNvSpPr txBox="1"/>
          <p:nvPr>
            <p:ph idx="7" type="subTitle"/>
          </p:nvPr>
        </p:nvSpPr>
        <p:spPr>
          <a:xfrm>
            <a:off x="16552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2" name="Google Shape;82;p13"/>
          <p:cNvSpPr txBox="1"/>
          <p:nvPr>
            <p:ph idx="8" type="subTitle"/>
          </p:nvPr>
        </p:nvSpPr>
        <p:spPr>
          <a:xfrm>
            <a:off x="165525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3" name="Google Shape;83;p13"/>
          <p:cNvSpPr txBox="1"/>
          <p:nvPr>
            <p:ph hasCustomPrompt="1" idx="9" type="title"/>
          </p:nvPr>
        </p:nvSpPr>
        <p:spPr>
          <a:xfrm>
            <a:off x="23786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4" name="Google Shape;84;p13"/>
          <p:cNvSpPr txBox="1"/>
          <p:nvPr>
            <p:ph hasCustomPrompt="1" idx="13" type="title"/>
          </p:nvPr>
        </p:nvSpPr>
        <p:spPr>
          <a:xfrm>
            <a:off x="57244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5" name="Google Shape;85;p13"/>
          <p:cNvSpPr txBox="1"/>
          <p:nvPr>
            <p:ph hasCustomPrompt="1" idx="14" type="title"/>
          </p:nvPr>
        </p:nvSpPr>
        <p:spPr>
          <a:xfrm>
            <a:off x="237870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6" name="Google Shape;86;p13"/>
          <p:cNvSpPr txBox="1"/>
          <p:nvPr>
            <p:ph hasCustomPrompt="1" idx="15" type="title"/>
          </p:nvPr>
        </p:nvSpPr>
        <p:spPr>
          <a:xfrm>
            <a:off x="572445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cxnSp>
        <p:nvCxnSpPr>
          <p:cNvPr id="87" name="Google Shape;87;p1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8" name="Google Shape;88;p1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89" name="Shape 89"/>
        <p:cNvGrpSpPr/>
        <p:nvPr/>
      </p:nvGrpSpPr>
      <p:grpSpPr>
        <a:xfrm>
          <a:off x="0" y="0"/>
          <a:ext cx="0" cy="0"/>
          <a:chOff x="0" y="0"/>
          <a:chExt cx="0" cy="0"/>
        </a:xfrm>
      </p:grpSpPr>
      <p:sp>
        <p:nvSpPr>
          <p:cNvPr id="90" name="Google Shape;90;p14"/>
          <p:cNvSpPr txBox="1"/>
          <p:nvPr>
            <p:ph type="title"/>
          </p:nvPr>
        </p:nvSpPr>
        <p:spPr>
          <a:xfrm>
            <a:off x="2410500" y="2932775"/>
            <a:ext cx="4323000" cy="49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a:lvl1pPr>
            <a:lvl2pPr lvl="1" rtl="0" algn="ctr">
              <a:spcBef>
                <a:spcPts val="0"/>
              </a:spcBef>
              <a:spcAft>
                <a:spcPts val="0"/>
              </a:spcAft>
              <a:buSzPts val="4800"/>
              <a:buFont typeface="Crimson Text"/>
              <a:buNone/>
              <a:defRPr sz="4800">
                <a:latin typeface="Crimson Text"/>
                <a:ea typeface="Crimson Text"/>
                <a:cs typeface="Crimson Text"/>
                <a:sym typeface="Crimson Text"/>
              </a:defRPr>
            </a:lvl2pPr>
            <a:lvl3pPr lvl="2" rtl="0" algn="ctr">
              <a:spcBef>
                <a:spcPts val="0"/>
              </a:spcBef>
              <a:spcAft>
                <a:spcPts val="0"/>
              </a:spcAft>
              <a:buSzPts val="4800"/>
              <a:buFont typeface="Crimson Text"/>
              <a:buNone/>
              <a:defRPr sz="4800">
                <a:latin typeface="Crimson Text"/>
                <a:ea typeface="Crimson Text"/>
                <a:cs typeface="Crimson Text"/>
                <a:sym typeface="Crimson Text"/>
              </a:defRPr>
            </a:lvl3pPr>
            <a:lvl4pPr lvl="3" rtl="0" algn="ctr">
              <a:spcBef>
                <a:spcPts val="0"/>
              </a:spcBef>
              <a:spcAft>
                <a:spcPts val="0"/>
              </a:spcAft>
              <a:buSzPts val="4800"/>
              <a:buFont typeface="Crimson Text"/>
              <a:buNone/>
              <a:defRPr sz="4800">
                <a:latin typeface="Crimson Text"/>
                <a:ea typeface="Crimson Text"/>
                <a:cs typeface="Crimson Text"/>
                <a:sym typeface="Crimson Text"/>
              </a:defRPr>
            </a:lvl4pPr>
            <a:lvl5pPr lvl="4" rtl="0" algn="ctr">
              <a:spcBef>
                <a:spcPts val="0"/>
              </a:spcBef>
              <a:spcAft>
                <a:spcPts val="0"/>
              </a:spcAft>
              <a:buSzPts val="4800"/>
              <a:buFont typeface="Crimson Text"/>
              <a:buNone/>
              <a:defRPr sz="4800">
                <a:latin typeface="Crimson Text"/>
                <a:ea typeface="Crimson Text"/>
                <a:cs typeface="Crimson Text"/>
                <a:sym typeface="Crimson Text"/>
              </a:defRPr>
            </a:lvl5pPr>
            <a:lvl6pPr lvl="5" rtl="0" algn="ctr">
              <a:spcBef>
                <a:spcPts val="0"/>
              </a:spcBef>
              <a:spcAft>
                <a:spcPts val="0"/>
              </a:spcAft>
              <a:buSzPts val="4800"/>
              <a:buFont typeface="Crimson Text"/>
              <a:buNone/>
              <a:defRPr sz="4800">
                <a:latin typeface="Crimson Text"/>
                <a:ea typeface="Crimson Text"/>
                <a:cs typeface="Crimson Text"/>
                <a:sym typeface="Crimson Text"/>
              </a:defRPr>
            </a:lvl6pPr>
            <a:lvl7pPr lvl="6" rtl="0" algn="ctr">
              <a:spcBef>
                <a:spcPts val="0"/>
              </a:spcBef>
              <a:spcAft>
                <a:spcPts val="0"/>
              </a:spcAft>
              <a:buSzPts val="4800"/>
              <a:buFont typeface="Crimson Text"/>
              <a:buNone/>
              <a:defRPr sz="4800">
                <a:latin typeface="Crimson Text"/>
                <a:ea typeface="Crimson Text"/>
                <a:cs typeface="Crimson Text"/>
                <a:sym typeface="Crimson Text"/>
              </a:defRPr>
            </a:lvl7pPr>
            <a:lvl8pPr lvl="7" rtl="0" algn="ctr">
              <a:spcBef>
                <a:spcPts val="0"/>
              </a:spcBef>
              <a:spcAft>
                <a:spcPts val="0"/>
              </a:spcAft>
              <a:buSzPts val="4800"/>
              <a:buFont typeface="Crimson Text"/>
              <a:buNone/>
              <a:defRPr sz="4800">
                <a:latin typeface="Crimson Text"/>
                <a:ea typeface="Crimson Text"/>
                <a:cs typeface="Crimson Text"/>
                <a:sym typeface="Crimson Text"/>
              </a:defRPr>
            </a:lvl8pPr>
            <a:lvl9pPr lvl="8" rtl="0" algn="ctr">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91" name="Google Shape;91;p14"/>
          <p:cNvSpPr txBox="1"/>
          <p:nvPr>
            <p:ph idx="1" type="subTitle"/>
          </p:nvPr>
        </p:nvSpPr>
        <p:spPr>
          <a:xfrm>
            <a:off x="1842900" y="1661963"/>
            <a:ext cx="5458200" cy="9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20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92" name="Google Shape;92;p1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3" name="Google Shape;93;p1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3">
    <p:spTree>
      <p:nvGrpSpPr>
        <p:cNvPr id="94" name="Shape 94"/>
        <p:cNvGrpSpPr/>
        <p:nvPr/>
      </p:nvGrpSpPr>
      <p:grpSpPr>
        <a:xfrm>
          <a:off x="0" y="0"/>
          <a:ext cx="0" cy="0"/>
          <a:chOff x="0" y="0"/>
          <a:chExt cx="0" cy="0"/>
        </a:xfrm>
      </p:grpSpPr>
      <p:sp>
        <p:nvSpPr>
          <p:cNvPr id="95" name="Google Shape;95;p15"/>
          <p:cNvSpPr txBox="1"/>
          <p:nvPr>
            <p:ph type="title"/>
          </p:nvPr>
        </p:nvSpPr>
        <p:spPr>
          <a:xfrm>
            <a:off x="1994850" y="1697488"/>
            <a:ext cx="5154300" cy="112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000"/>
              <a:buNone/>
              <a:defRPr sz="9000"/>
            </a:lvl1pPr>
            <a:lvl2pPr lvl="1" rtl="0" algn="ctr">
              <a:spcBef>
                <a:spcPts val="0"/>
              </a:spcBef>
              <a:spcAft>
                <a:spcPts val="0"/>
              </a:spcAft>
              <a:buSzPts val="9000"/>
              <a:buNone/>
              <a:defRPr sz="9000"/>
            </a:lvl2pPr>
            <a:lvl3pPr lvl="2" rtl="0" algn="ctr">
              <a:spcBef>
                <a:spcPts val="0"/>
              </a:spcBef>
              <a:spcAft>
                <a:spcPts val="0"/>
              </a:spcAft>
              <a:buSzPts val="9000"/>
              <a:buNone/>
              <a:defRPr sz="9000"/>
            </a:lvl3pPr>
            <a:lvl4pPr lvl="3" rtl="0" algn="ctr">
              <a:spcBef>
                <a:spcPts val="0"/>
              </a:spcBef>
              <a:spcAft>
                <a:spcPts val="0"/>
              </a:spcAft>
              <a:buSzPts val="9000"/>
              <a:buNone/>
              <a:defRPr sz="9000"/>
            </a:lvl4pPr>
            <a:lvl5pPr lvl="4" rtl="0" algn="ctr">
              <a:spcBef>
                <a:spcPts val="0"/>
              </a:spcBef>
              <a:spcAft>
                <a:spcPts val="0"/>
              </a:spcAft>
              <a:buSzPts val="9000"/>
              <a:buNone/>
              <a:defRPr sz="9000"/>
            </a:lvl5pPr>
            <a:lvl6pPr lvl="5" rtl="0" algn="ctr">
              <a:spcBef>
                <a:spcPts val="0"/>
              </a:spcBef>
              <a:spcAft>
                <a:spcPts val="0"/>
              </a:spcAft>
              <a:buSzPts val="9000"/>
              <a:buNone/>
              <a:defRPr sz="9000"/>
            </a:lvl6pPr>
            <a:lvl7pPr lvl="6" rtl="0" algn="ctr">
              <a:spcBef>
                <a:spcPts val="0"/>
              </a:spcBef>
              <a:spcAft>
                <a:spcPts val="0"/>
              </a:spcAft>
              <a:buSzPts val="9000"/>
              <a:buNone/>
              <a:defRPr sz="9000"/>
            </a:lvl7pPr>
            <a:lvl8pPr lvl="7" rtl="0" algn="ctr">
              <a:spcBef>
                <a:spcPts val="0"/>
              </a:spcBef>
              <a:spcAft>
                <a:spcPts val="0"/>
              </a:spcAft>
              <a:buSzPts val="9000"/>
              <a:buNone/>
              <a:defRPr sz="9000"/>
            </a:lvl8pPr>
            <a:lvl9pPr lvl="8" rtl="0" algn="ctr">
              <a:spcBef>
                <a:spcPts val="0"/>
              </a:spcBef>
              <a:spcAft>
                <a:spcPts val="0"/>
              </a:spcAft>
              <a:buSzPts val="9000"/>
              <a:buNone/>
              <a:defRPr sz="9000"/>
            </a:lvl9pPr>
          </a:lstStyle>
          <a:p/>
        </p:txBody>
      </p:sp>
      <p:sp>
        <p:nvSpPr>
          <p:cNvPr id="96" name="Google Shape;96;p15"/>
          <p:cNvSpPr txBox="1"/>
          <p:nvPr>
            <p:ph idx="1" type="subTitle"/>
          </p:nvPr>
        </p:nvSpPr>
        <p:spPr>
          <a:xfrm>
            <a:off x="2299500" y="2972150"/>
            <a:ext cx="4545000" cy="55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cxnSp>
        <p:nvCxnSpPr>
          <p:cNvPr id="97" name="Google Shape;97;p1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8" name="Google Shape;98;p1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99" name="Shape 99"/>
        <p:cNvGrpSpPr/>
        <p:nvPr/>
      </p:nvGrpSpPr>
      <p:grpSpPr>
        <a:xfrm>
          <a:off x="0" y="0"/>
          <a:ext cx="0" cy="0"/>
          <a:chOff x="0" y="0"/>
          <a:chExt cx="0" cy="0"/>
        </a:xfrm>
      </p:grpSpPr>
      <p:sp>
        <p:nvSpPr>
          <p:cNvPr id="100" name="Google Shape;100;p1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01" name="Google Shape;101;p1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02" name="Google Shape;102;p1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03" name="Google Shape;103;p16"/>
          <p:cNvCxnSpPr/>
          <p:nvPr/>
        </p:nvCxnSpPr>
        <p:spPr>
          <a:xfrm>
            <a:off x="7207350" y="-153175"/>
            <a:ext cx="2120400" cy="12738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04" name="Shape 104"/>
        <p:cNvGrpSpPr/>
        <p:nvPr/>
      </p:nvGrpSpPr>
      <p:grpSpPr>
        <a:xfrm>
          <a:off x="0" y="0"/>
          <a:ext cx="0" cy="0"/>
          <a:chOff x="0" y="0"/>
          <a:chExt cx="0" cy="0"/>
        </a:xfrm>
      </p:grpSpPr>
      <p:sp>
        <p:nvSpPr>
          <p:cNvPr id="105" name="Google Shape;105;p17"/>
          <p:cNvSpPr txBox="1"/>
          <p:nvPr>
            <p:ph type="title"/>
          </p:nvPr>
        </p:nvSpPr>
        <p:spPr>
          <a:xfrm>
            <a:off x="4956100" y="2467375"/>
            <a:ext cx="2475300" cy="648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06" name="Google Shape;106;p17"/>
          <p:cNvSpPr txBox="1"/>
          <p:nvPr>
            <p:ph hasCustomPrompt="1" idx="2" type="title"/>
          </p:nvPr>
        </p:nvSpPr>
        <p:spPr>
          <a:xfrm>
            <a:off x="4956100" y="1402325"/>
            <a:ext cx="1650900" cy="978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7000">
                <a:solidFill>
                  <a:schemeClr val="accent1"/>
                </a:solidFill>
              </a:defRPr>
            </a:lvl1pPr>
            <a:lvl2pPr lvl="1" rtl="0">
              <a:spcBef>
                <a:spcPts val="0"/>
              </a:spcBef>
              <a:spcAft>
                <a:spcPts val="0"/>
              </a:spcAft>
              <a:buSzPts val="6000"/>
              <a:buNone/>
              <a:defRPr b="1" sz="6000"/>
            </a:lvl2pPr>
            <a:lvl3pPr lvl="2" rtl="0">
              <a:spcBef>
                <a:spcPts val="0"/>
              </a:spcBef>
              <a:spcAft>
                <a:spcPts val="0"/>
              </a:spcAft>
              <a:buSzPts val="6000"/>
              <a:buNone/>
              <a:defRPr b="1" sz="6000"/>
            </a:lvl3pPr>
            <a:lvl4pPr lvl="3" rtl="0">
              <a:spcBef>
                <a:spcPts val="0"/>
              </a:spcBef>
              <a:spcAft>
                <a:spcPts val="0"/>
              </a:spcAft>
              <a:buSzPts val="6000"/>
              <a:buNone/>
              <a:defRPr b="1" sz="6000"/>
            </a:lvl4pPr>
            <a:lvl5pPr lvl="4" rtl="0">
              <a:spcBef>
                <a:spcPts val="0"/>
              </a:spcBef>
              <a:spcAft>
                <a:spcPts val="0"/>
              </a:spcAft>
              <a:buSzPts val="6000"/>
              <a:buNone/>
              <a:defRPr b="1" sz="6000"/>
            </a:lvl5pPr>
            <a:lvl6pPr lvl="5" rtl="0">
              <a:spcBef>
                <a:spcPts val="0"/>
              </a:spcBef>
              <a:spcAft>
                <a:spcPts val="0"/>
              </a:spcAft>
              <a:buSzPts val="6000"/>
              <a:buNone/>
              <a:defRPr b="1" sz="6000"/>
            </a:lvl6pPr>
            <a:lvl7pPr lvl="6" rtl="0">
              <a:spcBef>
                <a:spcPts val="0"/>
              </a:spcBef>
              <a:spcAft>
                <a:spcPts val="0"/>
              </a:spcAft>
              <a:buSzPts val="6000"/>
              <a:buNone/>
              <a:defRPr b="1" sz="6000"/>
            </a:lvl7pPr>
            <a:lvl8pPr lvl="7" rtl="0">
              <a:spcBef>
                <a:spcPts val="0"/>
              </a:spcBef>
              <a:spcAft>
                <a:spcPts val="0"/>
              </a:spcAft>
              <a:buSzPts val="6000"/>
              <a:buNone/>
              <a:defRPr b="1" sz="6000"/>
            </a:lvl8pPr>
            <a:lvl9pPr lvl="8" rtl="0">
              <a:spcBef>
                <a:spcPts val="0"/>
              </a:spcBef>
              <a:spcAft>
                <a:spcPts val="0"/>
              </a:spcAft>
              <a:buSzPts val="6000"/>
              <a:buNone/>
              <a:defRPr b="1" sz="6000"/>
            </a:lvl9pPr>
          </a:lstStyle>
          <a:p>
            <a:r>
              <a:t>xx%</a:t>
            </a:r>
          </a:p>
        </p:txBody>
      </p:sp>
      <p:sp>
        <p:nvSpPr>
          <p:cNvPr id="107" name="Google Shape;107;p17"/>
          <p:cNvSpPr txBox="1"/>
          <p:nvPr>
            <p:ph idx="1" type="subTitle"/>
          </p:nvPr>
        </p:nvSpPr>
        <p:spPr>
          <a:xfrm>
            <a:off x="4956100" y="3116275"/>
            <a:ext cx="2475300" cy="62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108" name="Google Shape;108;p1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09" name="Google Shape;109;p1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0" name="Google Shape;110;p17"/>
          <p:cNvCxnSpPr/>
          <p:nvPr/>
        </p:nvCxnSpPr>
        <p:spPr>
          <a:xfrm>
            <a:off x="-209600" y="2402450"/>
            <a:ext cx="3144300" cy="27897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_1">
    <p:spTree>
      <p:nvGrpSpPr>
        <p:cNvPr id="111" name="Shape 111"/>
        <p:cNvGrpSpPr/>
        <p:nvPr/>
      </p:nvGrpSpPr>
      <p:grpSpPr>
        <a:xfrm>
          <a:off x="0" y="0"/>
          <a:ext cx="0" cy="0"/>
          <a:chOff x="0" y="0"/>
          <a:chExt cx="0" cy="0"/>
        </a:xfrm>
      </p:grpSpPr>
      <p:sp>
        <p:nvSpPr>
          <p:cNvPr id="112" name="Google Shape;112;p18"/>
          <p:cNvSpPr txBox="1"/>
          <p:nvPr>
            <p:ph type="title"/>
          </p:nvPr>
        </p:nvSpPr>
        <p:spPr>
          <a:xfrm>
            <a:off x="1043725" y="1185550"/>
            <a:ext cx="3123000" cy="2019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3" name="Google Shape;113;p18"/>
          <p:cNvSpPr txBox="1"/>
          <p:nvPr>
            <p:ph idx="1" type="subTitle"/>
          </p:nvPr>
        </p:nvSpPr>
        <p:spPr>
          <a:xfrm>
            <a:off x="1043725" y="3360938"/>
            <a:ext cx="3013500" cy="78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cxnSp>
        <p:nvCxnSpPr>
          <p:cNvPr id="114" name="Google Shape;114;p1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5" name="Google Shape;115;p1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6" name="Google Shape;116;p18"/>
          <p:cNvCxnSpPr/>
          <p:nvPr/>
        </p:nvCxnSpPr>
        <p:spPr>
          <a:xfrm>
            <a:off x="5322650" y="-80625"/>
            <a:ext cx="4005000" cy="20073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117" name="Shape 117"/>
        <p:cNvGrpSpPr/>
        <p:nvPr/>
      </p:nvGrpSpPr>
      <p:grpSpPr>
        <a:xfrm>
          <a:off x="0" y="0"/>
          <a:ext cx="0" cy="0"/>
          <a:chOff x="0" y="0"/>
          <a:chExt cx="0" cy="0"/>
        </a:xfrm>
      </p:grpSpPr>
      <p:sp>
        <p:nvSpPr>
          <p:cNvPr id="118" name="Google Shape;118;p19"/>
          <p:cNvSpPr txBox="1"/>
          <p:nvPr>
            <p:ph idx="1" type="subTitle"/>
          </p:nvPr>
        </p:nvSpPr>
        <p:spPr>
          <a:xfrm>
            <a:off x="3509000"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19" name="Google Shape;119;p19"/>
          <p:cNvSpPr txBox="1"/>
          <p:nvPr>
            <p:ph idx="2" type="subTitle"/>
          </p:nvPr>
        </p:nvSpPr>
        <p:spPr>
          <a:xfrm>
            <a:off x="350902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0" name="Google Shape;120;p19"/>
          <p:cNvSpPr txBox="1"/>
          <p:nvPr>
            <p:ph idx="3" type="subTitle"/>
          </p:nvPr>
        </p:nvSpPr>
        <p:spPr>
          <a:xfrm>
            <a:off x="953025"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21" name="Google Shape;121;p19"/>
          <p:cNvSpPr txBox="1"/>
          <p:nvPr>
            <p:ph idx="4" type="subTitle"/>
          </p:nvPr>
        </p:nvSpPr>
        <p:spPr>
          <a:xfrm>
            <a:off x="95312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2" name="Google Shape;122;p19"/>
          <p:cNvSpPr txBox="1"/>
          <p:nvPr>
            <p:ph idx="5" type="subTitle"/>
          </p:nvPr>
        </p:nvSpPr>
        <p:spPr>
          <a:xfrm>
            <a:off x="6064875"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23" name="Google Shape;123;p19"/>
          <p:cNvSpPr txBox="1"/>
          <p:nvPr>
            <p:ph idx="6" type="subTitle"/>
          </p:nvPr>
        </p:nvSpPr>
        <p:spPr>
          <a:xfrm>
            <a:off x="606487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4" name="Google Shape;124;p19"/>
          <p:cNvSpPr txBox="1"/>
          <p:nvPr>
            <p:ph type="title"/>
          </p:nvPr>
        </p:nvSpPr>
        <p:spPr>
          <a:xfrm>
            <a:off x="713225" y="445025"/>
            <a:ext cx="665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25" name="Google Shape;125;p1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6" name="Google Shape;126;p1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_2_1">
    <p:spTree>
      <p:nvGrpSpPr>
        <p:cNvPr id="127" name="Shape 127"/>
        <p:cNvGrpSpPr/>
        <p:nvPr/>
      </p:nvGrpSpPr>
      <p:grpSpPr>
        <a:xfrm>
          <a:off x="0" y="0"/>
          <a:ext cx="0" cy="0"/>
          <a:chOff x="0" y="0"/>
          <a:chExt cx="0" cy="0"/>
        </a:xfrm>
      </p:grpSpPr>
      <p:sp>
        <p:nvSpPr>
          <p:cNvPr id="128" name="Google Shape;128;p20"/>
          <p:cNvSpPr txBox="1"/>
          <p:nvPr>
            <p:ph idx="1" type="subTitle"/>
          </p:nvPr>
        </p:nvSpPr>
        <p:spPr>
          <a:xfrm>
            <a:off x="3718325" y="3391775"/>
            <a:ext cx="16428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29" name="Google Shape;129;p20"/>
          <p:cNvSpPr txBox="1"/>
          <p:nvPr>
            <p:ph idx="2" type="subTitle"/>
          </p:nvPr>
        </p:nvSpPr>
        <p:spPr>
          <a:xfrm>
            <a:off x="3617675"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130" name="Google Shape;130;p20"/>
          <p:cNvSpPr txBox="1"/>
          <p:nvPr>
            <p:ph idx="3" type="subTitle"/>
          </p:nvPr>
        </p:nvSpPr>
        <p:spPr>
          <a:xfrm>
            <a:off x="1328025" y="3391775"/>
            <a:ext cx="16428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31" name="Google Shape;131;p20"/>
          <p:cNvSpPr txBox="1"/>
          <p:nvPr>
            <p:ph idx="4" type="subTitle"/>
          </p:nvPr>
        </p:nvSpPr>
        <p:spPr>
          <a:xfrm>
            <a:off x="1227426"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132" name="Google Shape;132;p20"/>
          <p:cNvSpPr txBox="1"/>
          <p:nvPr>
            <p:ph idx="5" type="subTitle"/>
          </p:nvPr>
        </p:nvSpPr>
        <p:spPr>
          <a:xfrm>
            <a:off x="6108550" y="3391775"/>
            <a:ext cx="1643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33" name="Google Shape;133;p20"/>
          <p:cNvSpPr txBox="1"/>
          <p:nvPr>
            <p:ph idx="6" type="subTitle"/>
          </p:nvPr>
        </p:nvSpPr>
        <p:spPr>
          <a:xfrm>
            <a:off x="6008050"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134" name="Google Shape;134;p20"/>
          <p:cNvSpPr txBox="1"/>
          <p:nvPr>
            <p:ph type="title"/>
          </p:nvPr>
        </p:nvSpPr>
        <p:spPr>
          <a:xfrm>
            <a:off x="713225" y="445025"/>
            <a:ext cx="3188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35" name="Google Shape;135;p2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36" name="Google Shape;136;p2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2714550" y="2543963"/>
            <a:ext cx="3714900" cy="64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4"/>
              </a:buClr>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 name="Google Shape;17;p3"/>
          <p:cNvSpPr txBox="1"/>
          <p:nvPr>
            <p:ph hasCustomPrompt="1" idx="2" type="title"/>
          </p:nvPr>
        </p:nvSpPr>
        <p:spPr>
          <a:xfrm>
            <a:off x="3746550" y="1478925"/>
            <a:ext cx="1650900" cy="97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000">
                <a:solidFill>
                  <a:schemeClr val="accent1"/>
                </a:solidFill>
              </a:defRPr>
            </a:lvl1pPr>
            <a:lvl2pPr lvl="1" rtl="0" algn="ctr">
              <a:spcBef>
                <a:spcPts val="0"/>
              </a:spcBef>
              <a:spcAft>
                <a:spcPts val="0"/>
              </a:spcAft>
              <a:buSzPts val="6000"/>
              <a:buNone/>
              <a:defRPr b="1" sz="6000"/>
            </a:lvl2pPr>
            <a:lvl3pPr lvl="2" rtl="0" algn="ctr">
              <a:spcBef>
                <a:spcPts val="0"/>
              </a:spcBef>
              <a:spcAft>
                <a:spcPts val="0"/>
              </a:spcAft>
              <a:buSzPts val="6000"/>
              <a:buNone/>
              <a:defRPr b="1" sz="6000"/>
            </a:lvl3pPr>
            <a:lvl4pPr lvl="3" rtl="0" algn="ctr">
              <a:spcBef>
                <a:spcPts val="0"/>
              </a:spcBef>
              <a:spcAft>
                <a:spcPts val="0"/>
              </a:spcAft>
              <a:buSzPts val="6000"/>
              <a:buNone/>
              <a:defRPr b="1" sz="6000"/>
            </a:lvl4pPr>
            <a:lvl5pPr lvl="4" rtl="0" algn="ctr">
              <a:spcBef>
                <a:spcPts val="0"/>
              </a:spcBef>
              <a:spcAft>
                <a:spcPts val="0"/>
              </a:spcAft>
              <a:buSzPts val="6000"/>
              <a:buNone/>
              <a:defRPr b="1" sz="6000"/>
            </a:lvl5pPr>
            <a:lvl6pPr lvl="5" rtl="0" algn="ctr">
              <a:spcBef>
                <a:spcPts val="0"/>
              </a:spcBef>
              <a:spcAft>
                <a:spcPts val="0"/>
              </a:spcAft>
              <a:buSzPts val="6000"/>
              <a:buNone/>
              <a:defRPr b="1" sz="6000"/>
            </a:lvl6pPr>
            <a:lvl7pPr lvl="6" rtl="0" algn="ctr">
              <a:spcBef>
                <a:spcPts val="0"/>
              </a:spcBef>
              <a:spcAft>
                <a:spcPts val="0"/>
              </a:spcAft>
              <a:buSzPts val="6000"/>
              <a:buNone/>
              <a:defRPr b="1" sz="6000"/>
            </a:lvl7pPr>
            <a:lvl8pPr lvl="7" rtl="0" algn="ctr">
              <a:spcBef>
                <a:spcPts val="0"/>
              </a:spcBef>
              <a:spcAft>
                <a:spcPts val="0"/>
              </a:spcAft>
              <a:buSzPts val="6000"/>
              <a:buNone/>
              <a:defRPr b="1" sz="6000"/>
            </a:lvl8pPr>
            <a:lvl9pPr lvl="8" rtl="0" algn="ctr">
              <a:spcBef>
                <a:spcPts val="0"/>
              </a:spcBef>
              <a:spcAft>
                <a:spcPts val="0"/>
              </a:spcAft>
              <a:buSzPts val="6000"/>
              <a:buNone/>
              <a:defRPr b="1" sz="6000"/>
            </a:lvl9pPr>
          </a:lstStyle>
          <a:p>
            <a:r>
              <a:t>xx%</a:t>
            </a:r>
          </a:p>
        </p:txBody>
      </p:sp>
      <p:sp>
        <p:nvSpPr>
          <p:cNvPr id="18" name="Google Shape;18;p3"/>
          <p:cNvSpPr txBox="1"/>
          <p:nvPr>
            <p:ph idx="1" type="subTitle"/>
          </p:nvPr>
        </p:nvSpPr>
        <p:spPr>
          <a:xfrm>
            <a:off x="2291400" y="3279625"/>
            <a:ext cx="4561200" cy="39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9" name="Google Shape;19;p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 name="Google Shape;20;p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 name="Google Shape;21;p3"/>
          <p:cNvCxnSpPr/>
          <p:nvPr/>
        </p:nvCxnSpPr>
        <p:spPr>
          <a:xfrm flipH="1">
            <a:off x="7948925" y="3979775"/>
            <a:ext cx="1378500" cy="12363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 name="Google Shape;22;p3"/>
          <p:cNvCxnSpPr/>
          <p:nvPr/>
        </p:nvCxnSpPr>
        <p:spPr>
          <a:xfrm flipH="1">
            <a:off x="-112875" y="-88700"/>
            <a:ext cx="1418700" cy="1064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_1">
    <p:spTree>
      <p:nvGrpSpPr>
        <p:cNvPr id="137" name="Shape 137"/>
        <p:cNvGrpSpPr/>
        <p:nvPr/>
      </p:nvGrpSpPr>
      <p:grpSpPr>
        <a:xfrm>
          <a:off x="0" y="0"/>
          <a:ext cx="0" cy="0"/>
          <a:chOff x="0" y="0"/>
          <a:chExt cx="0" cy="0"/>
        </a:xfrm>
      </p:grpSpPr>
      <p:sp>
        <p:nvSpPr>
          <p:cNvPr id="138" name="Google Shape;138;p21"/>
          <p:cNvSpPr txBox="1"/>
          <p:nvPr>
            <p:ph idx="1" type="subTitle"/>
          </p:nvPr>
        </p:nvSpPr>
        <p:spPr>
          <a:xfrm>
            <a:off x="3414050"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39" name="Google Shape;139;p21"/>
          <p:cNvSpPr txBox="1"/>
          <p:nvPr>
            <p:ph idx="2" type="subTitle"/>
          </p:nvPr>
        </p:nvSpPr>
        <p:spPr>
          <a:xfrm>
            <a:off x="3564200"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0" name="Google Shape;140;p21"/>
          <p:cNvSpPr txBox="1"/>
          <p:nvPr>
            <p:ph idx="3" type="subTitle"/>
          </p:nvPr>
        </p:nvSpPr>
        <p:spPr>
          <a:xfrm>
            <a:off x="705725"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41" name="Google Shape;141;p21"/>
          <p:cNvSpPr txBox="1"/>
          <p:nvPr>
            <p:ph idx="4" type="subTitle"/>
          </p:nvPr>
        </p:nvSpPr>
        <p:spPr>
          <a:xfrm>
            <a:off x="855875"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2" name="Google Shape;142;p21"/>
          <p:cNvSpPr txBox="1"/>
          <p:nvPr>
            <p:ph idx="5" type="subTitle"/>
          </p:nvPr>
        </p:nvSpPr>
        <p:spPr>
          <a:xfrm>
            <a:off x="6122325"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43" name="Google Shape;143;p21"/>
          <p:cNvSpPr txBox="1"/>
          <p:nvPr>
            <p:ph idx="6" type="subTitle"/>
          </p:nvPr>
        </p:nvSpPr>
        <p:spPr>
          <a:xfrm>
            <a:off x="6272475"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4" name="Google Shape;144;p21"/>
          <p:cNvSpPr txBox="1"/>
          <p:nvPr>
            <p:ph idx="7" type="subTitle"/>
          </p:nvPr>
        </p:nvSpPr>
        <p:spPr>
          <a:xfrm>
            <a:off x="3414050"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45" name="Google Shape;145;p21"/>
          <p:cNvSpPr txBox="1"/>
          <p:nvPr>
            <p:ph idx="8" type="subTitle"/>
          </p:nvPr>
        </p:nvSpPr>
        <p:spPr>
          <a:xfrm>
            <a:off x="3564200"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6" name="Google Shape;146;p21"/>
          <p:cNvSpPr txBox="1"/>
          <p:nvPr>
            <p:ph idx="9" type="subTitle"/>
          </p:nvPr>
        </p:nvSpPr>
        <p:spPr>
          <a:xfrm>
            <a:off x="705725"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47" name="Google Shape;147;p21"/>
          <p:cNvSpPr txBox="1"/>
          <p:nvPr>
            <p:ph idx="13" type="subTitle"/>
          </p:nvPr>
        </p:nvSpPr>
        <p:spPr>
          <a:xfrm>
            <a:off x="855875"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8" name="Google Shape;148;p21"/>
          <p:cNvSpPr txBox="1"/>
          <p:nvPr>
            <p:ph idx="14" type="subTitle"/>
          </p:nvPr>
        </p:nvSpPr>
        <p:spPr>
          <a:xfrm>
            <a:off x="6122325"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49" name="Google Shape;149;p21"/>
          <p:cNvSpPr txBox="1"/>
          <p:nvPr>
            <p:ph idx="15" type="subTitle"/>
          </p:nvPr>
        </p:nvSpPr>
        <p:spPr>
          <a:xfrm>
            <a:off x="6272475"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0" name="Google Shape;150;p21"/>
          <p:cNvSpPr txBox="1"/>
          <p:nvPr>
            <p:ph type="title"/>
          </p:nvPr>
        </p:nvSpPr>
        <p:spPr>
          <a:xfrm>
            <a:off x="713225" y="445025"/>
            <a:ext cx="6080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51" name="Google Shape;151;p2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2" name="Google Shape;152;p2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4_1_1">
    <p:spTree>
      <p:nvGrpSpPr>
        <p:cNvPr id="153" name="Shape 153"/>
        <p:cNvGrpSpPr/>
        <p:nvPr/>
      </p:nvGrpSpPr>
      <p:grpSpPr>
        <a:xfrm>
          <a:off x="0" y="0"/>
          <a:ext cx="0" cy="0"/>
          <a:chOff x="0" y="0"/>
          <a:chExt cx="0" cy="0"/>
        </a:xfrm>
      </p:grpSpPr>
      <p:sp>
        <p:nvSpPr>
          <p:cNvPr id="154" name="Google Shape;154;p22"/>
          <p:cNvSpPr txBox="1"/>
          <p:nvPr>
            <p:ph idx="1" type="subTitle"/>
          </p:nvPr>
        </p:nvSpPr>
        <p:spPr>
          <a:xfrm>
            <a:off x="4916850" y="1970400"/>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55" name="Google Shape;155;p22"/>
          <p:cNvSpPr txBox="1"/>
          <p:nvPr>
            <p:ph idx="2" type="subTitle"/>
          </p:nvPr>
        </p:nvSpPr>
        <p:spPr>
          <a:xfrm>
            <a:off x="5058900" y="231041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6" name="Google Shape;156;p22"/>
          <p:cNvSpPr txBox="1"/>
          <p:nvPr>
            <p:ph idx="3" type="subTitle"/>
          </p:nvPr>
        </p:nvSpPr>
        <p:spPr>
          <a:xfrm>
            <a:off x="1911150" y="1970400"/>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57" name="Google Shape;157;p22"/>
          <p:cNvSpPr txBox="1"/>
          <p:nvPr>
            <p:ph idx="4" type="subTitle"/>
          </p:nvPr>
        </p:nvSpPr>
        <p:spPr>
          <a:xfrm>
            <a:off x="2053300" y="231041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8" name="Google Shape;158;p22"/>
          <p:cNvSpPr txBox="1"/>
          <p:nvPr>
            <p:ph idx="5" type="subTitle"/>
          </p:nvPr>
        </p:nvSpPr>
        <p:spPr>
          <a:xfrm>
            <a:off x="4916850" y="362553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59" name="Google Shape;159;p22"/>
          <p:cNvSpPr txBox="1"/>
          <p:nvPr>
            <p:ph idx="6" type="subTitle"/>
          </p:nvPr>
        </p:nvSpPr>
        <p:spPr>
          <a:xfrm>
            <a:off x="5058900" y="3965550"/>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0" name="Google Shape;160;p22"/>
          <p:cNvSpPr txBox="1"/>
          <p:nvPr>
            <p:ph idx="7" type="subTitle"/>
          </p:nvPr>
        </p:nvSpPr>
        <p:spPr>
          <a:xfrm>
            <a:off x="1911150" y="362553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61" name="Google Shape;161;p22"/>
          <p:cNvSpPr txBox="1"/>
          <p:nvPr>
            <p:ph idx="8" type="subTitle"/>
          </p:nvPr>
        </p:nvSpPr>
        <p:spPr>
          <a:xfrm>
            <a:off x="2053200" y="3965550"/>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2" name="Google Shape;162;p22"/>
          <p:cNvSpPr txBox="1"/>
          <p:nvPr>
            <p:ph type="title"/>
          </p:nvPr>
        </p:nvSpPr>
        <p:spPr>
          <a:xfrm>
            <a:off x="713225" y="445025"/>
            <a:ext cx="6480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63" name="Google Shape;163;p2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4" name="Google Shape;164;p2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4_2_2">
    <p:spTree>
      <p:nvGrpSpPr>
        <p:cNvPr id="165" name="Shape 165"/>
        <p:cNvGrpSpPr/>
        <p:nvPr/>
      </p:nvGrpSpPr>
      <p:grpSpPr>
        <a:xfrm>
          <a:off x="0" y="0"/>
          <a:ext cx="0" cy="0"/>
          <a:chOff x="0" y="0"/>
          <a:chExt cx="0" cy="0"/>
        </a:xfrm>
      </p:grpSpPr>
      <p:sp>
        <p:nvSpPr>
          <p:cNvPr id="166" name="Google Shape;166;p23"/>
          <p:cNvSpPr txBox="1"/>
          <p:nvPr>
            <p:ph idx="1" type="subTitle"/>
          </p:nvPr>
        </p:nvSpPr>
        <p:spPr>
          <a:xfrm>
            <a:off x="3568125"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67" name="Google Shape;167;p23"/>
          <p:cNvSpPr txBox="1"/>
          <p:nvPr>
            <p:ph idx="2" type="subTitle"/>
          </p:nvPr>
        </p:nvSpPr>
        <p:spPr>
          <a:xfrm>
            <a:off x="3568125"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8" name="Google Shape;168;p23"/>
          <p:cNvSpPr txBox="1"/>
          <p:nvPr>
            <p:ph idx="3" type="subTitle"/>
          </p:nvPr>
        </p:nvSpPr>
        <p:spPr>
          <a:xfrm>
            <a:off x="1088350"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69" name="Google Shape;169;p23"/>
          <p:cNvSpPr txBox="1"/>
          <p:nvPr>
            <p:ph idx="4" type="subTitle"/>
          </p:nvPr>
        </p:nvSpPr>
        <p:spPr>
          <a:xfrm>
            <a:off x="1088450"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0" name="Google Shape;170;p23"/>
          <p:cNvSpPr txBox="1"/>
          <p:nvPr>
            <p:ph idx="5" type="subTitle"/>
          </p:nvPr>
        </p:nvSpPr>
        <p:spPr>
          <a:xfrm>
            <a:off x="6055450"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71" name="Google Shape;171;p23"/>
          <p:cNvSpPr txBox="1"/>
          <p:nvPr>
            <p:ph idx="6" type="subTitle"/>
          </p:nvPr>
        </p:nvSpPr>
        <p:spPr>
          <a:xfrm>
            <a:off x="6055450"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2" name="Google Shape;172;p23"/>
          <p:cNvSpPr txBox="1"/>
          <p:nvPr>
            <p:ph type="title"/>
          </p:nvPr>
        </p:nvSpPr>
        <p:spPr>
          <a:xfrm>
            <a:off x="713225" y="445025"/>
            <a:ext cx="4763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73" name="Google Shape;173;p2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74" name="Google Shape;174;p2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75" name="Google Shape;175;p23"/>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5">
    <p:spTree>
      <p:nvGrpSpPr>
        <p:cNvPr id="176" name="Shape 176"/>
        <p:cNvGrpSpPr/>
        <p:nvPr/>
      </p:nvGrpSpPr>
      <p:grpSpPr>
        <a:xfrm>
          <a:off x="0" y="0"/>
          <a:ext cx="0" cy="0"/>
          <a:chOff x="0" y="0"/>
          <a:chExt cx="0" cy="0"/>
        </a:xfrm>
      </p:grpSpPr>
      <p:sp>
        <p:nvSpPr>
          <p:cNvPr id="177" name="Google Shape;177;p24"/>
          <p:cNvSpPr txBox="1"/>
          <p:nvPr>
            <p:ph idx="1" type="subTitle"/>
          </p:nvPr>
        </p:nvSpPr>
        <p:spPr>
          <a:xfrm>
            <a:off x="4750187" y="1722900"/>
            <a:ext cx="2014800" cy="357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78" name="Google Shape;178;p24"/>
          <p:cNvSpPr txBox="1"/>
          <p:nvPr>
            <p:ph idx="2" type="subTitle"/>
          </p:nvPr>
        </p:nvSpPr>
        <p:spPr>
          <a:xfrm>
            <a:off x="4750184" y="2062900"/>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9" name="Google Shape;179;p24"/>
          <p:cNvSpPr txBox="1"/>
          <p:nvPr>
            <p:ph idx="3" type="subTitle"/>
          </p:nvPr>
        </p:nvSpPr>
        <p:spPr>
          <a:xfrm>
            <a:off x="2306462" y="1722900"/>
            <a:ext cx="20148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80" name="Google Shape;180;p24"/>
          <p:cNvSpPr txBox="1"/>
          <p:nvPr>
            <p:ph idx="4" type="subTitle"/>
          </p:nvPr>
        </p:nvSpPr>
        <p:spPr>
          <a:xfrm>
            <a:off x="2306462" y="2062900"/>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1" name="Google Shape;181;p24"/>
          <p:cNvSpPr txBox="1"/>
          <p:nvPr>
            <p:ph idx="5" type="subTitle"/>
          </p:nvPr>
        </p:nvSpPr>
        <p:spPr>
          <a:xfrm>
            <a:off x="4750187" y="3158925"/>
            <a:ext cx="2014800" cy="357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82" name="Google Shape;182;p24"/>
          <p:cNvSpPr txBox="1"/>
          <p:nvPr>
            <p:ph idx="6" type="subTitle"/>
          </p:nvPr>
        </p:nvSpPr>
        <p:spPr>
          <a:xfrm>
            <a:off x="4750184" y="3498925"/>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3" name="Google Shape;183;p24"/>
          <p:cNvSpPr txBox="1"/>
          <p:nvPr>
            <p:ph idx="7" type="subTitle"/>
          </p:nvPr>
        </p:nvSpPr>
        <p:spPr>
          <a:xfrm>
            <a:off x="2306462" y="3158925"/>
            <a:ext cx="20148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84" name="Google Shape;184;p24"/>
          <p:cNvSpPr txBox="1"/>
          <p:nvPr>
            <p:ph idx="8" type="subTitle"/>
          </p:nvPr>
        </p:nvSpPr>
        <p:spPr>
          <a:xfrm>
            <a:off x="2306462" y="3498925"/>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5" name="Google Shape;185;p24"/>
          <p:cNvSpPr txBox="1"/>
          <p:nvPr>
            <p:ph type="title"/>
          </p:nvPr>
        </p:nvSpPr>
        <p:spPr>
          <a:xfrm>
            <a:off x="713225" y="445025"/>
            <a:ext cx="2785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86" name="Google Shape;186;p2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7" name="Google Shape;187;p2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188" name="Shape 188"/>
        <p:cNvGrpSpPr/>
        <p:nvPr/>
      </p:nvGrpSpPr>
      <p:grpSpPr>
        <a:xfrm>
          <a:off x="0" y="0"/>
          <a:ext cx="0" cy="0"/>
          <a:chOff x="0" y="0"/>
          <a:chExt cx="0" cy="0"/>
        </a:xfrm>
      </p:grpSpPr>
      <p:sp>
        <p:nvSpPr>
          <p:cNvPr id="189" name="Google Shape;189;p25"/>
          <p:cNvSpPr txBox="1"/>
          <p:nvPr>
            <p:ph hasCustomPrompt="1" type="title"/>
          </p:nvPr>
        </p:nvSpPr>
        <p:spPr>
          <a:xfrm>
            <a:off x="2592925" y="71460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190" name="Google Shape;190;p25"/>
          <p:cNvSpPr txBox="1"/>
          <p:nvPr>
            <p:ph idx="1" type="subTitle"/>
          </p:nvPr>
        </p:nvSpPr>
        <p:spPr>
          <a:xfrm>
            <a:off x="2364984" y="134640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1" name="Google Shape;191;p25"/>
          <p:cNvSpPr txBox="1"/>
          <p:nvPr>
            <p:ph hasCustomPrompt="1" idx="2" type="title"/>
          </p:nvPr>
        </p:nvSpPr>
        <p:spPr>
          <a:xfrm>
            <a:off x="2592925" y="2063025"/>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192" name="Google Shape;192;p25"/>
          <p:cNvSpPr txBox="1"/>
          <p:nvPr>
            <p:ph idx="3" type="subTitle"/>
          </p:nvPr>
        </p:nvSpPr>
        <p:spPr>
          <a:xfrm>
            <a:off x="2364984" y="2694825"/>
            <a:ext cx="4414200" cy="37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3" name="Google Shape;193;p25"/>
          <p:cNvSpPr txBox="1"/>
          <p:nvPr>
            <p:ph hasCustomPrompt="1" idx="4" type="title"/>
          </p:nvPr>
        </p:nvSpPr>
        <p:spPr>
          <a:xfrm>
            <a:off x="2592925" y="341145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194" name="Google Shape;194;p25"/>
          <p:cNvSpPr txBox="1"/>
          <p:nvPr>
            <p:ph idx="5" type="subTitle"/>
          </p:nvPr>
        </p:nvSpPr>
        <p:spPr>
          <a:xfrm>
            <a:off x="2364950" y="404325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95" name="Google Shape;195;p2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96" name="Google Shape;196;p2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
    <p:spTree>
      <p:nvGrpSpPr>
        <p:cNvPr id="197" name="Shape 197"/>
        <p:cNvGrpSpPr/>
        <p:nvPr/>
      </p:nvGrpSpPr>
      <p:grpSpPr>
        <a:xfrm>
          <a:off x="0" y="0"/>
          <a:ext cx="0" cy="0"/>
          <a:chOff x="0" y="0"/>
          <a:chExt cx="0" cy="0"/>
        </a:xfrm>
      </p:grpSpPr>
      <p:sp>
        <p:nvSpPr>
          <p:cNvPr id="198" name="Google Shape;198;p26"/>
          <p:cNvSpPr txBox="1"/>
          <p:nvPr>
            <p:ph type="title"/>
          </p:nvPr>
        </p:nvSpPr>
        <p:spPr>
          <a:xfrm>
            <a:off x="803750" y="2025800"/>
            <a:ext cx="4087500" cy="6732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9" name="Google Shape;199;p26"/>
          <p:cNvSpPr txBox="1"/>
          <p:nvPr>
            <p:ph idx="1" type="subTitle"/>
          </p:nvPr>
        </p:nvSpPr>
        <p:spPr>
          <a:xfrm>
            <a:off x="803750" y="2693525"/>
            <a:ext cx="3159300" cy="55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Josefin Sans"/>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200" name="Google Shape;200;p2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1" name="Google Shape;201;p2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7_2">
    <p:spTree>
      <p:nvGrpSpPr>
        <p:cNvPr id="202" name="Shape 202"/>
        <p:cNvGrpSpPr/>
        <p:nvPr/>
      </p:nvGrpSpPr>
      <p:grpSpPr>
        <a:xfrm>
          <a:off x="0" y="0"/>
          <a:ext cx="0" cy="0"/>
          <a:chOff x="0" y="0"/>
          <a:chExt cx="0" cy="0"/>
        </a:xfrm>
      </p:grpSpPr>
      <p:sp>
        <p:nvSpPr>
          <p:cNvPr id="203" name="Google Shape;203;p27"/>
          <p:cNvSpPr txBox="1"/>
          <p:nvPr>
            <p:ph type="title"/>
          </p:nvPr>
        </p:nvSpPr>
        <p:spPr>
          <a:xfrm>
            <a:off x="4490150" y="2047725"/>
            <a:ext cx="3364200" cy="628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p:txBody>
      </p:sp>
      <p:sp>
        <p:nvSpPr>
          <p:cNvPr id="204" name="Google Shape;204;p27"/>
          <p:cNvSpPr txBox="1"/>
          <p:nvPr>
            <p:ph idx="1" type="subTitle"/>
          </p:nvPr>
        </p:nvSpPr>
        <p:spPr>
          <a:xfrm>
            <a:off x="4855550" y="2694825"/>
            <a:ext cx="2998800" cy="558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Font typeface="Josefin Sans"/>
              <a:buNone/>
              <a:defRPr sz="1400"/>
            </a:lvl1pPr>
            <a:lvl2pPr lvl="1" rtl="0">
              <a:spcBef>
                <a:spcPts val="0"/>
              </a:spcBef>
              <a:spcAft>
                <a:spcPts val="0"/>
              </a:spcAft>
              <a:buSzPts val="1500"/>
              <a:buNone/>
              <a:defRPr sz="1500"/>
            </a:lvl2pPr>
            <a:lvl3pPr lvl="2" rtl="0">
              <a:spcBef>
                <a:spcPts val="0"/>
              </a:spcBef>
              <a:spcAft>
                <a:spcPts val="0"/>
              </a:spcAft>
              <a:buSzPts val="1500"/>
              <a:buNone/>
              <a:defRPr sz="1500"/>
            </a:lvl3pPr>
            <a:lvl4pPr lvl="3" rtl="0">
              <a:spcBef>
                <a:spcPts val="0"/>
              </a:spcBef>
              <a:spcAft>
                <a:spcPts val="0"/>
              </a:spcAft>
              <a:buSzPts val="1500"/>
              <a:buNone/>
              <a:defRPr sz="1500"/>
            </a:lvl4pPr>
            <a:lvl5pPr lvl="4" rtl="0">
              <a:spcBef>
                <a:spcPts val="0"/>
              </a:spcBef>
              <a:spcAft>
                <a:spcPts val="0"/>
              </a:spcAft>
              <a:buSzPts val="1500"/>
              <a:buNone/>
              <a:defRPr sz="1500"/>
            </a:lvl5pPr>
            <a:lvl6pPr lvl="5" rtl="0">
              <a:spcBef>
                <a:spcPts val="0"/>
              </a:spcBef>
              <a:spcAft>
                <a:spcPts val="0"/>
              </a:spcAft>
              <a:buSzPts val="1500"/>
              <a:buNone/>
              <a:defRPr sz="1500"/>
            </a:lvl6pPr>
            <a:lvl7pPr lvl="6" rtl="0">
              <a:spcBef>
                <a:spcPts val="0"/>
              </a:spcBef>
              <a:spcAft>
                <a:spcPts val="0"/>
              </a:spcAft>
              <a:buSzPts val="1500"/>
              <a:buNone/>
              <a:defRPr sz="1500"/>
            </a:lvl7pPr>
            <a:lvl8pPr lvl="7" rtl="0">
              <a:spcBef>
                <a:spcPts val="0"/>
              </a:spcBef>
              <a:spcAft>
                <a:spcPts val="0"/>
              </a:spcAft>
              <a:buSzPts val="1500"/>
              <a:buNone/>
              <a:defRPr sz="1500"/>
            </a:lvl8pPr>
            <a:lvl9pPr lvl="8" rtl="0">
              <a:spcBef>
                <a:spcPts val="0"/>
              </a:spcBef>
              <a:spcAft>
                <a:spcPts val="0"/>
              </a:spcAft>
              <a:buSzPts val="1500"/>
              <a:buNone/>
              <a:defRPr sz="1500"/>
            </a:lvl9pPr>
          </a:lstStyle>
          <a:p/>
        </p:txBody>
      </p:sp>
      <p:cxnSp>
        <p:nvCxnSpPr>
          <p:cNvPr id="205" name="Google Shape;205;p2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6" name="Google Shape;206;p2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CUSTOM_8">
    <p:spTree>
      <p:nvGrpSpPr>
        <p:cNvPr id="207" name="Shape 207"/>
        <p:cNvGrpSpPr/>
        <p:nvPr/>
      </p:nvGrpSpPr>
      <p:grpSpPr>
        <a:xfrm>
          <a:off x="0" y="0"/>
          <a:ext cx="0" cy="0"/>
          <a:chOff x="0" y="0"/>
          <a:chExt cx="0" cy="0"/>
        </a:xfrm>
      </p:grpSpPr>
      <p:sp>
        <p:nvSpPr>
          <p:cNvPr id="208" name="Google Shape;208;p28"/>
          <p:cNvSpPr txBox="1"/>
          <p:nvPr>
            <p:ph idx="1" type="subTitle"/>
          </p:nvPr>
        </p:nvSpPr>
        <p:spPr>
          <a:xfrm>
            <a:off x="4166800" y="1453525"/>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209" name="Google Shape;209;p28"/>
          <p:cNvSpPr txBox="1"/>
          <p:nvPr>
            <p:ph type="title"/>
          </p:nvPr>
        </p:nvSpPr>
        <p:spPr>
          <a:xfrm>
            <a:off x="713225" y="445025"/>
            <a:ext cx="4502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10" name="Google Shape;210;p2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1" name="Google Shape;211;p2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2" name="Google Shape;212;p28"/>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9">
    <p:spTree>
      <p:nvGrpSpPr>
        <p:cNvPr id="213" name="Shape 213"/>
        <p:cNvGrpSpPr/>
        <p:nvPr/>
      </p:nvGrpSpPr>
      <p:grpSpPr>
        <a:xfrm>
          <a:off x="0" y="0"/>
          <a:ext cx="0" cy="0"/>
          <a:chOff x="0" y="0"/>
          <a:chExt cx="0" cy="0"/>
        </a:xfrm>
      </p:grpSpPr>
      <p:sp>
        <p:nvSpPr>
          <p:cNvPr id="214" name="Google Shape;214;p29"/>
          <p:cNvSpPr txBox="1"/>
          <p:nvPr>
            <p:ph idx="1" type="subTitle"/>
          </p:nvPr>
        </p:nvSpPr>
        <p:spPr>
          <a:xfrm>
            <a:off x="4816075"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15" name="Google Shape;215;p29"/>
          <p:cNvSpPr txBox="1"/>
          <p:nvPr>
            <p:ph idx="2" type="subTitle"/>
          </p:nvPr>
        </p:nvSpPr>
        <p:spPr>
          <a:xfrm>
            <a:off x="4816200"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6" name="Google Shape;216;p29"/>
          <p:cNvSpPr txBox="1"/>
          <p:nvPr>
            <p:ph idx="3" type="subTitle"/>
          </p:nvPr>
        </p:nvSpPr>
        <p:spPr>
          <a:xfrm>
            <a:off x="1385829"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17" name="Google Shape;217;p29"/>
          <p:cNvSpPr txBox="1"/>
          <p:nvPr>
            <p:ph idx="4" type="subTitle"/>
          </p:nvPr>
        </p:nvSpPr>
        <p:spPr>
          <a:xfrm>
            <a:off x="1386025"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8" name="Google Shape;218;p29"/>
          <p:cNvSpPr txBox="1"/>
          <p:nvPr>
            <p:ph type="title"/>
          </p:nvPr>
        </p:nvSpPr>
        <p:spPr>
          <a:xfrm>
            <a:off x="713225" y="445025"/>
            <a:ext cx="2729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19" name="Google Shape;219;p2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0" name="Google Shape;220;p2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221" name="Shape 221"/>
        <p:cNvGrpSpPr/>
        <p:nvPr/>
      </p:nvGrpSpPr>
      <p:grpSpPr>
        <a:xfrm>
          <a:off x="0" y="0"/>
          <a:ext cx="0" cy="0"/>
          <a:chOff x="0" y="0"/>
          <a:chExt cx="0" cy="0"/>
        </a:xfrm>
      </p:grpSpPr>
      <p:sp>
        <p:nvSpPr>
          <p:cNvPr id="222" name="Google Shape;222;p30"/>
          <p:cNvSpPr txBox="1"/>
          <p:nvPr>
            <p:ph type="title"/>
          </p:nvPr>
        </p:nvSpPr>
        <p:spPr>
          <a:xfrm>
            <a:off x="2832900" y="791200"/>
            <a:ext cx="3478200" cy="92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300"/>
              <a:buNone/>
              <a:defRPr sz="7000"/>
            </a:lvl1pPr>
            <a:lvl2pPr lvl="1" rtl="0" algn="ctr">
              <a:spcBef>
                <a:spcPts val="0"/>
              </a:spcBef>
              <a:spcAft>
                <a:spcPts val="0"/>
              </a:spcAft>
              <a:buSzPts val="3000"/>
              <a:buNone/>
              <a:defRPr>
                <a:latin typeface="Open Sans"/>
                <a:ea typeface="Open Sans"/>
                <a:cs typeface="Open Sans"/>
                <a:sym typeface="Open Sans"/>
              </a:defRPr>
            </a:lvl2pPr>
            <a:lvl3pPr lvl="2" rtl="0" algn="ctr">
              <a:spcBef>
                <a:spcPts val="0"/>
              </a:spcBef>
              <a:spcAft>
                <a:spcPts val="0"/>
              </a:spcAft>
              <a:buSzPts val="3000"/>
              <a:buNone/>
              <a:defRPr>
                <a:latin typeface="Open Sans"/>
                <a:ea typeface="Open Sans"/>
                <a:cs typeface="Open Sans"/>
                <a:sym typeface="Open Sans"/>
              </a:defRPr>
            </a:lvl3pPr>
            <a:lvl4pPr lvl="3" rtl="0" algn="ctr">
              <a:spcBef>
                <a:spcPts val="0"/>
              </a:spcBef>
              <a:spcAft>
                <a:spcPts val="0"/>
              </a:spcAft>
              <a:buSzPts val="3000"/>
              <a:buNone/>
              <a:defRPr>
                <a:latin typeface="Open Sans"/>
                <a:ea typeface="Open Sans"/>
                <a:cs typeface="Open Sans"/>
                <a:sym typeface="Open Sans"/>
              </a:defRPr>
            </a:lvl4pPr>
            <a:lvl5pPr lvl="4" rtl="0" algn="ctr">
              <a:spcBef>
                <a:spcPts val="0"/>
              </a:spcBef>
              <a:spcAft>
                <a:spcPts val="0"/>
              </a:spcAft>
              <a:buSzPts val="3000"/>
              <a:buNone/>
              <a:defRPr>
                <a:latin typeface="Open Sans"/>
                <a:ea typeface="Open Sans"/>
                <a:cs typeface="Open Sans"/>
                <a:sym typeface="Open Sans"/>
              </a:defRPr>
            </a:lvl5pPr>
            <a:lvl6pPr lvl="5" rtl="0" algn="ctr">
              <a:spcBef>
                <a:spcPts val="0"/>
              </a:spcBef>
              <a:spcAft>
                <a:spcPts val="0"/>
              </a:spcAft>
              <a:buSzPts val="3000"/>
              <a:buNone/>
              <a:defRPr>
                <a:latin typeface="Open Sans"/>
                <a:ea typeface="Open Sans"/>
                <a:cs typeface="Open Sans"/>
                <a:sym typeface="Open Sans"/>
              </a:defRPr>
            </a:lvl6pPr>
            <a:lvl7pPr lvl="6" rtl="0" algn="ctr">
              <a:spcBef>
                <a:spcPts val="0"/>
              </a:spcBef>
              <a:spcAft>
                <a:spcPts val="0"/>
              </a:spcAft>
              <a:buSzPts val="3000"/>
              <a:buNone/>
              <a:defRPr>
                <a:latin typeface="Open Sans"/>
                <a:ea typeface="Open Sans"/>
                <a:cs typeface="Open Sans"/>
                <a:sym typeface="Open Sans"/>
              </a:defRPr>
            </a:lvl7pPr>
            <a:lvl8pPr lvl="7" rtl="0" algn="ctr">
              <a:spcBef>
                <a:spcPts val="0"/>
              </a:spcBef>
              <a:spcAft>
                <a:spcPts val="0"/>
              </a:spcAft>
              <a:buSzPts val="3000"/>
              <a:buNone/>
              <a:defRPr>
                <a:latin typeface="Open Sans"/>
                <a:ea typeface="Open Sans"/>
                <a:cs typeface="Open Sans"/>
                <a:sym typeface="Open Sans"/>
              </a:defRPr>
            </a:lvl8pPr>
            <a:lvl9pPr lvl="8" rtl="0" algn="ctr">
              <a:spcBef>
                <a:spcPts val="0"/>
              </a:spcBef>
              <a:spcAft>
                <a:spcPts val="0"/>
              </a:spcAft>
              <a:buSzPts val="3000"/>
              <a:buNone/>
              <a:defRPr>
                <a:latin typeface="Open Sans"/>
                <a:ea typeface="Open Sans"/>
                <a:cs typeface="Open Sans"/>
                <a:sym typeface="Open Sans"/>
              </a:defRPr>
            </a:lvl9pPr>
          </a:lstStyle>
          <a:p/>
        </p:txBody>
      </p:sp>
      <p:sp>
        <p:nvSpPr>
          <p:cNvPr id="223" name="Google Shape;223;p30"/>
          <p:cNvSpPr txBox="1"/>
          <p:nvPr>
            <p:ph idx="1" type="subTitle"/>
          </p:nvPr>
        </p:nvSpPr>
        <p:spPr>
          <a:xfrm>
            <a:off x="2983350" y="1749425"/>
            <a:ext cx="3177300" cy="92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4" name="Google Shape;224;p30"/>
          <p:cNvSpPr txBox="1"/>
          <p:nvPr/>
        </p:nvSpPr>
        <p:spPr>
          <a:xfrm>
            <a:off x="2900450" y="3438275"/>
            <a:ext cx="3343200" cy="71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2"/>
                </a:solidFill>
                <a:latin typeface="Montserrat"/>
                <a:ea typeface="Montserrat"/>
                <a:cs typeface="Montserrat"/>
                <a:sym typeface="Montserrat"/>
              </a:rPr>
              <a:t>CREDITS</a:t>
            </a:r>
            <a:r>
              <a:rPr lang="en" sz="1000">
                <a:solidFill>
                  <a:schemeClr val="dk2"/>
                </a:solidFill>
                <a:latin typeface="Montserrat"/>
                <a:ea typeface="Montserrat"/>
                <a:cs typeface="Montserrat"/>
                <a:sym typeface="Montserrat"/>
              </a:rPr>
              <a:t>: This presentation template was created by </a:t>
            </a:r>
            <a:r>
              <a:rPr b="1" lang="en" sz="1000">
                <a:solidFill>
                  <a:schemeClr val="dk2"/>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000">
                <a:solidFill>
                  <a:schemeClr val="dk2"/>
                </a:solidFill>
                <a:latin typeface="Montserrat"/>
                <a:ea typeface="Montserrat"/>
                <a:cs typeface="Montserrat"/>
                <a:sym typeface="Montserrat"/>
              </a:rPr>
              <a:t>, including icons by </a:t>
            </a:r>
            <a:r>
              <a:rPr b="1" lang="en" sz="1000">
                <a:solidFill>
                  <a:schemeClr val="dk2"/>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000">
                <a:solidFill>
                  <a:schemeClr val="dk2"/>
                </a:solidFill>
                <a:latin typeface="Montserrat"/>
                <a:ea typeface="Montserrat"/>
                <a:cs typeface="Montserrat"/>
                <a:sym typeface="Montserrat"/>
              </a:rPr>
              <a:t>,and infographics &amp; images by </a:t>
            </a:r>
            <a:r>
              <a:rPr b="1" lang="en" sz="1000">
                <a:solidFill>
                  <a:schemeClr val="dk2"/>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000">
              <a:solidFill>
                <a:schemeClr val="dk2"/>
              </a:solidFill>
              <a:latin typeface="Montserrat"/>
              <a:ea typeface="Montserrat"/>
              <a:cs typeface="Montserrat"/>
              <a:sym typeface="Montserrat"/>
            </a:endParaRPr>
          </a:p>
        </p:txBody>
      </p:sp>
      <p:cxnSp>
        <p:nvCxnSpPr>
          <p:cNvPr id="225" name="Google Shape;225;p3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6" name="Google Shape;226;p30"/>
          <p:cNvCxnSpPr/>
          <p:nvPr/>
        </p:nvCxnSpPr>
        <p:spPr>
          <a:xfrm>
            <a:off x="-257975"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7" name="Google Shape;227;p3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8" name="Google Shape;228;p30"/>
          <p:cNvCxnSpPr/>
          <p:nvPr/>
        </p:nvCxnSpPr>
        <p:spPr>
          <a:xfrm>
            <a:off x="6467450"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4"/>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Lato"/>
              <a:buChar char="●"/>
              <a:defRPr sz="1100"/>
            </a:lvl1pPr>
            <a:lvl2pPr indent="-317500" lvl="1" marL="914400">
              <a:spcBef>
                <a:spcPts val="0"/>
              </a:spcBef>
              <a:spcAft>
                <a:spcPts val="0"/>
              </a:spcAft>
              <a:buClr>
                <a:schemeClr val="dk1"/>
              </a:buClr>
              <a:buSzPts val="1400"/>
              <a:buFont typeface="Lato"/>
              <a:buChar char="○"/>
              <a:defRPr/>
            </a:lvl2pPr>
            <a:lvl3pPr indent="-317500" lvl="2" marL="1371600">
              <a:spcBef>
                <a:spcPts val="0"/>
              </a:spcBef>
              <a:spcAft>
                <a:spcPts val="0"/>
              </a:spcAft>
              <a:buClr>
                <a:schemeClr val="dk1"/>
              </a:buClr>
              <a:buSzPts val="1400"/>
              <a:buFont typeface="Lato"/>
              <a:buChar char="■"/>
              <a:defRPr/>
            </a:lvl3pPr>
            <a:lvl4pPr indent="-317500" lvl="3" marL="1828800">
              <a:spcBef>
                <a:spcPts val="0"/>
              </a:spcBef>
              <a:spcAft>
                <a:spcPts val="0"/>
              </a:spcAft>
              <a:buClr>
                <a:schemeClr val="dk1"/>
              </a:buClr>
              <a:buSzPts val="1400"/>
              <a:buFont typeface="Lato"/>
              <a:buChar char="●"/>
              <a:defRPr/>
            </a:lvl4pPr>
            <a:lvl5pPr indent="-317500" lvl="4" marL="2286000">
              <a:spcBef>
                <a:spcPts val="0"/>
              </a:spcBef>
              <a:spcAft>
                <a:spcPts val="0"/>
              </a:spcAft>
              <a:buClr>
                <a:schemeClr val="dk1"/>
              </a:buClr>
              <a:buSzPts val="1400"/>
              <a:buFont typeface="Lato"/>
              <a:buChar char="○"/>
              <a:defRPr/>
            </a:lvl5pPr>
            <a:lvl6pPr indent="-317500" lvl="5" marL="2743200">
              <a:spcBef>
                <a:spcPts val="0"/>
              </a:spcBef>
              <a:spcAft>
                <a:spcPts val="0"/>
              </a:spcAft>
              <a:buClr>
                <a:schemeClr val="dk1"/>
              </a:buClr>
              <a:buSzPts val="1400"/>
              <a:buFont typeface="Lato"/>
              <a:buChar char="■"/>
              <a:defRPr/>
            </a:lvl6pPr>
            <a:lvl7pPr indent="-317500" lvl="6" marL="3200400">
              <a:spcBef>
                <a:spcPts val="0"/>
              </a:spcBef>
              <a:spcAft>
                <a:spcPts val="0"/>
              </a:spcAft>
              <a:buClr>
                <a:schemeClr val="dk1"/>
              </a:buClr>
              <a:buSzPts val="1400"/>
              <a:buFont typeface="Lato"/>
              <a:buChar char="●"/>
              <a:defRPr/>
            </a:lvl7pPr>
            <a:lvl8pPr indent="-317500" lvl="7" marL="3657600">
              <a:spcBef>
                <a:spcPts val="0"/>
              </a:spcBef>
              <a:spcAft>
                <a:spcPts val="0"/>
              </a:spcAft>
              <a:buClr>
                <a:schemeClr val="dk1"/>
              </a:buClr>
              <a:buSzPts val="1400"/>
              <a:buFont typeface="Lato"/>
              <a:buChar char="○"/>
              <a:defRPr/>
            </a:lvl8pPr>
            <a:lvl9pPr indent="-317500" lvl="8" marL="4114800">
              <a:spcBef>
                <a:spcPts val="0"/>
              </a:spcBef>
              <a:spcAft>
                <a:spcPts val="0"/>
              </a:spcAft>
              <a:buClr>
                <a:schemeClr val="dk1"/>
              </a:buClr>
              <a:buSzPts val="1400"/>
              <a:buFont typeface="Lato"/>
              <a:buChar char="■"/>
              <a:defRPr/>
            </a:lvl9pPr>
          </a:lstStyle>
          <a:p/>
        </p:txBody>
      </p:sp>
      <p:cxnSp>
        <p:nvCxnSpPr>
          <p:cNvPr id="26" name="Google Shape;26;p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7" name="Google Shape;27;p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 name="Google Shape;28;p4"/>
          <p:cNvCxnSpPr/>
          <p:nvPr/>
        </p:nvCxnSpPr>
        <p:spPr>
          <a:xfrm>
            <a:off x="6884900" y="-113600"/>
            <a:ext cx="2565600" cy="1306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229" name="Shape 229"/>
        <p:cNvGrpSpPr/>
        <p:nvPr/>
      </p:nvGrpSpPr>
      <p:grpSpPr>
        <a:xfrm>
          <a:off x="0" y="0"/>
          <a:ext cx="0" cy="0"/>
          <a:chOff x="0" y="0"/>
          <a:chExt cx="0" cy="0"/>
        </a:xfrm>
      </p:grpSpPr>
      <p:cxnSp>
        <p:nvCxnSpPr>
          <p:cNvPr id="230" name="Google Shape;230;p3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1" name="Google Shape;231;p3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232" name="Shape 232"/>
        <p:cNvGrpSpPr/>
        <p:nvPr/>
      </p:nvGrpSpPr>
      <p:grpSpPr>
        <a:xfrm>
          <a:off x="0" y="0"/>
          <a:ext cx="0" cy="0"/>
          <a:chOff x="0" y="0"/>
          <a:chExt cx="0" cy="0"/>
        </a:xfrm>
      </p:grpSpPr>
      <p:cxnSp>
        <p:nvCxnSpPr>
          <p:cNvPr id="233" name="Google Shape;233;p3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4" name="Google Shape;234;p3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5" name="Google Shape;235;p32"/>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36" name="Google Shape;236;p32"/>
          <p:cNvCxnSpPr/>
          <p:nvPr/>
        </p:nvCxnSpPr>
        <p:spPr>
          <a:xfrm>
            <a:off x="-147275" y="3943475"/>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0_1_1">
    <p:spTree>
      <p:nvGrpSpPr>
        <p:cNvPr id="237" name="Shape 237"/>
        <p:cNvGrpSpPr/>
        <p:nvPr/>
      </p:nvGrpSpPr>
      <p:grpSpPr>
        <a:xfrm>
          <a:off x="0" y="0"/>
          <a:ext cx="0" cy="0"/>
          <a:chOff x="0" y="0"/>
          <a:chExt cx="0" cy="0"/>
        </a:xfrm>
      </p:grpSpPr>
      <p:cxnSp>
        <p:nvCxnSpPr>
          <p:cNvPr id="238" name="Google Shape;238;p3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9" name="Google Shape;239;p3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40" name="Google Shape;240;p33"/>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AUTOLAYOUT">
    <p:bg>
      <p:bgPr>
        <a:solidFill>
          <a:srgbClr val="FFFFFF"/>
        </a:solidFill>
      </p:bgPr>
    </p:bg>
    <p:spTree>
      <p:nvGrpSpPr>
        <p:cNvPr id="241" name="Shape 241"/>
        <p:cNvGrpSpPr/>
        <p:nvPr/>
      </p:nvGrpSpPr>
      <p:grpSpPr>
        <a:xfrm>
          <a:off x="0" y="0"/>
          <a:ext cx="0" cy="0"/>
          <a:chOff x="0" y="0"/>
          <a:chExt cx="0" cy="0"/>
        </a:xfrm>
      </p:grpSpPr>
      <p:sp>
        <p:nvSpPr>
          <p:cNvPr id="242" name="Google Shape;242;p34"/>
          <p:cNvSpPr/>
          <p:nvPr/>
        </p:nvSpPr>
        <p:spPr>
          <a:xfrm>
            <a:off x="0" y="0"/>
            <a:ext cx="9144000" cy="5143500"/>
          </a:xfrm>
          <a:prstGeom prst="rect">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4"/>
          <p:cNvSpPr/>
          <p:nvPr/>
        </p:nvSpPr>
        <p:spPr>
          <a:xfrm>
            <a:off x="181125" y="181125"/>
            <a:ext cx="8795400" cy="4781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4"/>
          <p:cNvSpPr txBox="1"/>
          <p:nvPr>
            <p:ph type="title"/>
          </p:nvPr>
        </p:nvSpPr>
        <p:spPr>
          <a:xfrm>
            <a:off x="811650" y="799739"/>
            <a:ext cx="6458400" cy="1479900"/>
          </a:xfrm>
          <a:prstGeom prst="rect">
            <a:avLst/>
          </a:prstGeom>
          <a:noFill/>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3600"/>
              <a:buNone/>
              <a:defRPr b="1" sz="3600">
                <a:solidFill>
                  <a:schemeClr val="dk1"/>
                </a:solidFill>
              </a:defRPr>
            </a:lvl1pPr>
            <a:lvl2pPr lvl="1" algn="l">
              <a:lnSpc>
                <a:spcPct val="100000"/>
              </a:lnSpc>
              <a:spcBef>
                <a:spcPts val="0"/>
              </a:spcBef>
              <a:spcAft>
                <a:spcPts val="0"/>
              </a:spcAft>
              <a:buClr>
                <a:schemeClr val="dk1"/>
              </a:buClr>
              <a:buSzPts val="3600"/>
              <a:buNone/>
              <a:defRPr b="1" sz="3600">
                <a:solidFill>
                  <a:schemeClr val="dk1"/>
                </a:solidFill>
              </a:defRPr>
            </a:lvl2pPr>
            <a:lvl3pPr lvl="2" algn="l">
              <a:lnSpc>
                <a:spcPct val="100000"/>
              </a:lnSpc>
              <a:spcBef>
                <a:spcPts val="0"/>
              </a:spcBef>
              <a:spcAft>
                <a:spcPts val="0"/>
              </a:spcAft>
              <a:buClr>
                <a:schemeClr val="dk1"/>
              </a:buClr>
              <a:buSzPts val="3600"/>
              <a:buNone/>
              <a:defRPr b="1" sz="3600">
                <a:solidFill>
                  <a:schemeClr val="dk1"/>
                </a:solidFill>
              </a:defRPr>
            </a:lvl3pPr>
            <a:lvl4pPr lvl="3" algn="l">
              <a:lnSpc>
                <a:spcPct val="100000"/>
              </a:lnSpc>
              <a:spcBef>
                <a:spcPts val="0"/>
              </a:spcBef>
              <a:spcAft>
                <a:spcPts val="0"/>
              </a:spcAft>
              <a:buClr>
                <a:schemeClr val="dk1"/>
              </a:buClr>
              <a:buSzPts val="3600"/>
              <a:buNone/>
              <a:defRPr b="1" sz="3600">
                <a:solidFill>
                  <a:schemeClr val="dk1"/>
                </a:solidFill>
              </a:defRPr>
            </a:lvl4pPr>
            <a:lvl5pPr lvl="4" algn="l">
              <a:lnSpc>
                <a:spcPct val="100000"/>
              </a:lnSpc>
              <a:spcBef>
                <a:spcPts val="0"/>
              </a:spcBef>
              <a:spcAft>
                <a:spcPts val="0"/>
              </a:spcAft>
              <a:buClr>
                <a:schemeClr val="dk1"/>
              </a:buClr>
              <a:buSzPts val="3600"/>
              <a:buNone/>
              <a:defRPr b="1" sz="3600">
                <a:solidFill>
                  <a:schemeClr val="dk1"/>
                </a:solidFill>
              </a:defRPr>
            </a:lvl5pPr>
            <a:lvl6pPr lvl="5" algn="l">
              <a:lnSpc>
                <a:spcPct val="100000"/>
              </a:lnSpc>
              <a:spcBef>
                <a:spcPts val="0"/>
              </a:spcBef>
              <a:spcAft>
                <a:spcPts val="0"/>
              </a:spcAft>
              <a:buClr>
                <a:schemeClr val="dk1"/>
              </a:buClr>
              <a:buSzPts val="3600"/>
              <a:buNone/>
              <a:defRPr b="1" sz="3600">
                <a:solidFill>
                  <a:schemeClr val="dk1"/>
                </a:solidFill>
              </a:defRPr>
            </a:lvl6pPr>
            <a:lvl7pPr lvl="6" algn="l">
              <a:lnSpc>
                <a:spcPct val="100000"/>
              </a:lnSpc>
              <a:spcBef>
                <a:spcPts val="0"/>
              </a:spcBef>
              <a:spcAft>
                <a:spcPts val="0"/>
              </a:spcAft>
              <a:buClr>
                <a:schemeClr val="dk1"/>
              </a:buClr>
              <a:buSzPts val="3600"/>
              <a:buNone/>
              <a:defRPr b="1" sz="3600">
                <a:solidFill>
                  <a:schemeClr val="dk1"/>
                </a:solidFill>
              </a:defRPr>
            </a:lvl7pPr>
            <a:lvl8pPr lvl="7" algn="l">
              <a:lnSpc>
                <a:spcPct val="100000"/>
              </a:lnSpc>
              <a:spcBef>
                <a:spcPts val="0"/>
              </a:spcBef>
              <a:spcAft>
                <a:spcPts val="0"/>
              </a:spcAft>
              <a:buClr>
                <a:schemeClr val="dk1"/>
              </a:buClr>
              <a:buSzPts val="3600"/>
              <a:buNone/>
              <a:defRPr b="1" sz="3600">
                <a:solidFill>
                  <a:schemeClr val="dk1"/>
                </a:solidFill>
              </a:defRPr>
            </a:lvl8pPr>
            <a:lvl9pPr lvl="8" algn="l">
              <a:lnSpc>
                <a:spcPct val="100000"/>
              </a:lnSpc>
              <a:spcBef>
                <a:spcPts val="0"/>
              </a:spcBef>
              <a:spcAft>
                <a:spcPts val="0"/>
              </a:spcAft>
              <a:buClr>
                <a:schemeClr val="dk1"/>
              </a:buClr>
              <a:buSzPts val="3600"/>
              <a:buNone/>
              <a:defRPr b="1" sz="3600">
                <a:solidFill>
                  <a:schemeClr val="dk1"/>
                </a:solidFill>
              </a:defRPr>
            </a:lvl9pPr>
          </a:lstStyle>
          <a:p/>
        </p:txBody>
      </p:sp>
      <p:sp>
        <p:nvSpPr>
          <p:cNvPr id="245" name="Google Shape;245;p34"/>
          <p:cNvSpPr txBox="1"/>
          <p:nvPr>
            <p:ph idx="1" type="body"/>
          </p:nvPr>
        </p:nvSpPr>
        <p:spPr>
          <a:xfrm>
            <a:off x="811650" y="2432039"/>
            <a:ext cx="6458400" cy="2037600"/>
          </a:xfrm>
          <a:prstGeom prst="rect">
            <a:avLst/>
          </a:prstGeom>
          <a:noFill/>
        </p:spPr>
        <p:txBody>
          <a:bodyPr anchorCtr="0" anchor="t" bIns="91425" lIns="91425" spcFirstLastPara="1" rIns="91425" wrap="square" tIns="91425">
            <a:noAutofit/>
          </a:bodyPr>
          <a:lstStyle>
            <a:lvl1pPr indent="-330200" lvl="0" marL="457200" algn="l">
              <a:lnSpc>
                <a:spcPct val="115000"/>
              </a:lnSpc>
              <a:spcBef>
                <a:spcPts val="0"/>
              </a:spcBef>
              <a:spcAft>
                <a:spcPts val="0"/>
              </a:spcAft>
              <a:buClr>
                <a:schemeClr val="dk2"/>
              </a:buClr>
              <a:buSzPts val="1600"/>
              <a:buChar char="●"/>
              <a:defRPr sz="1600">
                <a:solidFill>
                  <a:schemeClr val="dk2"/>
                </a:solidFill>
              </a:defRPr>
            </a:lvl1pPr>
            <a:lvl2pPr indent="-317500" lvl="1" marL="914400" algn="l">
              <a:lnSpc>
                <a:spcPct val="115000"/>
              </a:lnSpc>
              <a:spcBef>
                <a:spcPts val="0"/>
              </a:spcBef>
              <a:spcAft>
                <a:spcPts val="0"/>
              </a:spcAft>
              <a:buClr>
                <a:schemeClr val="dk2"/>
              </a:buClr>
              <a:buSzPts val="1400"/>
              <a:buChar char="○"/>
              <a:defRPr sz="1400">
                <a:solidFill>
                  <a:schemeClr val="dk2"/>
                </a:solidFill>
              </a:defRPr>
            </a:lvl2pPr>
            <a:lvl3pPr indent="-317500" lvl="2" marL="1371600" algn="l">
              <a:lnSpc>
                <a:spcPct val="115000"/>
              </a:lnSpc>
              <a:spcBef>
                <a:spcPts val="0"/>
              </a:spcBef>
              <a:spcAft>
                <a:spcPts val="0"/>
              </a:spcAft>
              <a:buClr>
                <a:schemeClr val="dk2"/>
              </a:buClr>
              <a:buSzPts val="1400"/>
              <a:buChar char="■"/>
              <a:defRPr sz="1400">
                <a:solidFill>
                  <a:schemeClr val="dk2"/>
                </a:solidFill>
              </a:defRPr>
            </a:lvl3pPr>
            <a:lvl4pPr indent="-317500" lvl="3" marL="1828800" algn="l">
              <a:lnSpc>
                <a:spcPct val="115000"/>
              </a:lnSpc>
              <a:spcBef>
                <a:spcPts val="0"/>
              </a:spcBef>
              <a:spcAft>
                <a:spcPts val="0"/>
              </a:spcAft>
              <a:buClr>
                <a:schemeClr val="dk2"/>
              </a:buClr>
              <a:buSzPts val="1400"/>
              <a:buChar char="●"/>
              <a:defRPr sz="1400">
                <a:solidFill>
                  <a:schemeClr val="dk2"/>
                </a:solidFill>
              </a:defRPr>
            </a:lvl4pPr>
            <a:lvl5pPr indent="-317500" lvl="4" marL="2286000" algn="l">
              <a:lnSpc>
                <a:spcPct val="115000"/>
              </a:lnSpc>
              <a:spcBef>
                <a:spcPts val="0"/>
              </a:spcBef>
              <a:spcAft>
                <a:spcPts val="0"/>
              </a:spcAft>
              <a:buClr>
                <a:schemeClr val="dk2"/>
              </a:buClr>
              <a:buSzPts val="1400"/>
              <a:buChar char="○"/>
              <a:defRPr sz="1400">
                <a:solidFill>
                  <a:schemeClr val="dk2"/>
                </a:solidFill>
              </a:defRPr>
            </a:lvl5pPr>
            <a:lvl6pPr indent="-317500" lvl="5" marL="2743200" algn="l">
              <a:lnSpc>
                <a:spcPct val="115000"/>
              </a:lnSpc>
              <a:spcBef>
                <a:spcPts val="0"/>
              </a:spcBef>
              <a:spcAft>
                <a:spcPts val="0"/>
              </a:spcAft>
              <a:buClr>
                <a:schemeClr val="dk2"/>
              </a:buClr>
              <a:buSzPts val="1400"/>
              <a:buChar char="■"/>
              <a:defRPr sz="1400">
                <a:solidFill>
                  <a:schemeClr val="dk2"/>
                </a:solidFill>
              </a:defRPr>
            </a:lvl6pPr>
            <a:lvl7pPr indent="-317500" lvl="6" marL="3200400" algn="l">
              <a:lnSpc>
                <a:spcPct val="115000"/>
              </a:lnSpc>
              <a:spcBef>
                <a:spcPts val="0"/>
              </a:spcBef>
              <a:spcAft>
                <a:spcPts val="0"/>
              </a:spcAft>
              <a:buClr>
                <a:schemeClr val="dk2"/>
              </a:buClr>
              <a:buSzPts val="1400"/>
              <a:buChar char="●"/>
              <a:defRPr sz="1400">
                <a:solidFill>
                  <a:schemeClr val="dk2"/>
                </a:solidFill>
              </a:defRPr>
            </a:lvl7pPr>
            <a:lvl8pPr indent="-317500" lvl="7" marL="3657600" algn="l">
              <a:lnSpc>
                <a:spcPct val="115000"/>
              </a:lnSpc>
              <a:spcBef>
                <a:spcPts val="0"/>
              </a:spcBef>
              <a:spcAft>
                <a:spcPts val="0"/>
              </a:spcAft>
              <a:buClr>
                <a:schemeClr val="dk2"/>
              </a:buClr>
              <a:buSzPts val="1400"/>
              <a:buChar char="○"/>
              <a:defRPr sz="1400">
                <a:solidFill>
                  <a:schemeClr val="dk2"/>
                </a:solidFill>
              </a:defRPr>
            </a:lvl8pPr>
            <a:lvl9pPr indent="-317500" lvl="8" marL="4114800" algn="l">
              <a:lnSpc>
                <a:spcPct val="115000"/>
              </a:lnSpc>
              <a:spcBef>
                <a:spcPts val="0"/>
              </a:spcBef>
              <a:spcAft>
                <a:spcPts val="0"/>
              </a:spcAft>
              <a:buClr>
                <a:schemeClr val="dk2"/>
              </a:buClr>
              <a:buSzPts val="1400"/>
              <a:buChar char="■"/>
              <a:defRPr sz="1400">
                <a:solidFill>
                  <a:schemeClr val="dk2"/>
                </a:solidFill>
              </a:defRPr>
            </a:lvl9pPr>
          </a:lstStyle>
          <a:p/>
        </p:txBody>
      </p:sp>
      <p:sp>
        <p:nvSpPr>
          <p:cNvPr id="246" name="Google Shape;246;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AUTOLAYOUT_1">
    <p:bg>
      <p:bgPr>
        <a:solidFill>
          <a:srgbClr val="FFFFFF"/>
        </a:solidFill>
      </p:bgPr>
    </p:bg>
    <p:spTree>
      <p:nvGrpSpPr>
        <p:cNvPr id="247" name="Shape 247"/>
        <p:cNvGrpSpPr/>
        <p:nvPr/>
      </p:nvGrpSpPr>
      <p:grpSpPr>
        <a:xfrm>
          <a:off x="0" y="0"/>
          <a:ext cx="0" cy="0"/>
          <a:chOff x="0" y="0"/>
          <a:chExt cx="0" cy="0"/>
        </a:xfrm>
      </p:grpSpPr>
      <p:sp>
        <p:nvSpPr>
          <p:cNvPr id="248" name="Google Shape;248;p35"/>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5"/>
          <p:cNvSpPr txBox="1"/>
          <p:nvPr>
            <p:ph type="title"/>
          </p:nvPr>
        </p:nvSpPr>
        <p:spPr>
          <a:xfrm>
            <a:off x="304475" y="307825"/>
            <a:ext cx="4779300" cy="14181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3000"/>
              <a:buNone/>
              <a:defRPr sz="3000">
                <a:solidFill>
                  <a:schemeClr val="dk1"/>
                </a:solidFill>
              </a:defRPr>
            </a:lvl1pPr>
            <a:lvl2pPr lvl="1" algn="l">
              <a:lnSpc>
                <a:spcPct val="100000"/>
              </a:lnSpc>
              <a:spcBef>
                <a:spcPts val="0"/>
              </a:spcBef>
              <a:spcAft>
                <a:spcPts val="0"/>
              </a:spcAft>
              <a:buClr>
                <a:schemeClr val="dk1"/>
              </a:buClr>
              <a:buSzPts val="3000"/>
              <a:buNone/>
              <a:defRPr sz="3000">
                <a:solidFill>
                  <a:schemeClr val="dk1"/>
                </a:solidFill>
              </a:defRPr>
            </a:lvl2pPr>
            <a:lvl3pPr lvl="2" algn="l">
              <a:lnSpc>
                <a:spcPct val="100000"/>
              </a:lnSpc>
              <a:spcBef>
                <a:spcPts val="0"/>
              </a:spcBef>
              <a:spcAft>
                <a:spcPts val="0"/>
              </a:spcAft>
              <a:buClr>
                <a:schemeClr val="dk1"/>
              </a:buClr>
              <a:buSzPts val="3000"/>
              <a:buNone/>
              <a:defRPr sz="3000">
                <a:solidFill>
                  <a:schemeClr val="dk1"/>
                </a:solidFill>
              </a:defRPr>
            </a:lvl3pPr>
            <a:lvl4pPr lvl="3" algn="l">
              <a:lnSpc>
                <a:spcPct val="100000"/>
              </a:lnSpc>
              <a:spcBef>
                <a:spcPts val="0"/>
              </a:spcBef>
              <a:spcAft>
                <a:spcPts val="0"/>
              </a:spcAft>
              <a:buClr>
                <a:schemeClr val="dk1"/>
              </a:buClr>
              <a:buSzPts val="3000"/>
              <a:buNone/>
              <a:defRPr sz="3000">
                <a:solidFill>
                  <a:schemeClr val="dk1"/>
                </a:solidFill>
              </a:defRPr>
            </a:lvl4pPr>
            <a:lvl5pPr lvl="4" algn="l">
              <a:lnSpc>
                <a:spcPct val="100000"/>
              </a:lnSpc>
              <a:spcBef>
                <a:spcPts val="0"/>
              </a:spcBef>
              <a:spcAft>
                <a:spcPts val="0"/>
              </a:spcAft>
              <a:buClr>
                <a:schemeClr val="dk1"/>
              </a:buClr>
              <a:buSzPts val="3000"/>
              <a:buNone/>
              <a:defRPr sz="3000">
                <a:solidFill>
                  <a:schemeClr val="dk1"/>
                </a:solidFill>
              </a:defRPr>
            </a:lvl5pPr>
            <a:lvl6pPr lvl="5" algn="l">
              <a:lnSpc>
                <a:spcPct val="100000"/>
              </a:lnSpc>
              <a:spcBef>
                <a:spcPts val="0"/>
              </a:spcBef>
              <a:spcAft>
                <a:spcPts val="0"/>
              </a:spcAft>
              <a:buClr>
                <a:schemeClr val="dk1"/>
              </a:buClr>
              <a:buSzPts val="3000"/>
              <a:buNone/>
              <a:defRPr sz="3000">
                <a:solidFill>
                  <a:schemeClr val="dk1"/>
                </a:solidFill>
              </a:defRPr>
            </a:lvl6pPr>
            <a:lvl7pPr lvl="6" algn="l">
              <a:lnSpc>
                <a:spcPct val="100000"/>
              </a:lnSpc>
              <a:spcBef>
                <a:spcPts val="0"/>
              </a:spcBef>
              <a:spcAft>
                <a:spcPts val="0"/>
              </a:spcAft>
              <a:buClr>
                <a:schemeClr val="dk1"/>
              </a:buClr>
              <a:buSzPts val="3000"/>
              <a:buNone/>
              <a:defRPr sz="3000">
                <a:solidFill>
                  <a:schemeClr val="dk1"/>
                </a:solidFill>
              </a:defRPr>
            </a:lvl7pPr>
            <a:lvl8pPr lvl="7" algn="l">
              <a:lnSpc>
                <a:spcPct val="100000"/>
              </a:lnSpc>
              <a:spcBef>
                <a:spcPts val="0"/>
              </a:spcBef>
              <a:spcAft>
                <a:spcPts val="0"/>
              </a:spcAft>
              <a:buClr>
                <a:schemeClr val="dk1"/>
              </a:buClr>
              <a:buSzPts val="3000"/>
              <a:buNone/>
              <a:defRPr sz="3000">
                <a:solidFill>
                  <a:schemeClr val="dk1"/>
                </a:solidFill>
              </a:defRPr>
            </a:lvl8pPr>
            <a:lvl9pPr lvl="8" algn="l">
              <a:lnSpc>
                <a:spcPct val="100000"/>
              </a:lnSpc>
              <a:spcBef>
                <a:spcPts val="0"/>
              </a:spcBef>
              <a:spcAft>
                <a:spcPts val="0"/>
              </a:spcAft>
              <a:buClr>
                <a:schemeClr val="dk1"/>
              </a:buClr>
              <a:buSzPts val="3000"/>
              <a:buNone/>
              <a:defRPr sz="3000">
                <a:solidFill>
                  <a:schemeClr val="dk1"/>
                </a:solidFill>
              </a:defRPr>
            </a:lvl9pPr>
          </a:lstStyle>
          <a:p/>
        </p:txBody>
      </p:sp>
      <p:sp>
        <p:nvSpPr>
          <p:cNvPr id="250" name="Google Shape;250;p35"/>
          <p:cNvSpPr txBox="1"/>
          <p:nvPr>
            <p:ph idx="1" type="body"/>
          </p:nvPr>
        </p:nvSpPr>
        <p:spPr>
          <a:xfrm>
            <a:off x="304475" y="1808125"/>
            <a:ext cx="4779300" cy="3013800"/>
          </a:xfrm>
          <a:prstGeom prst="rect">
            <a:avLst/>
          </a:prstGeom>
          <a:noFill/>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chemeClr val="dk2"/>
              </a:buClr>
              <a:buSzPts val="1400"/>
              <a:buChar char="●"/>
              <a:defRPr sz="1400">
                <a:solidFill>
                  <a:schemeClr val="dk2"/>
                </a:solidFill>
              </a:defRPr>
            </a:lvl1pPr>
            <a:lvl2pPr indent="-304800" lvl="1" marL="914400" algn="l">
              <a:lnSpc>
                <a:spcPct val="115000"/>
              </a:lnSpc>
              <a:spcBef>
                <a:spcPts val="0"/>
              </a:spcBef>
              <a:spcAft>
                <a:spcPts val="0"/>
              </a:spcAft>
              <a:buClr>
                <a:schemeClr val="dk2"/>
              </a:buClr>
              <a:buSzPts val="1200"/>
              <a:buChar char="○"/>
              <a:defRPr sz="1200">
                <a:solidFill>
                  <a:schemeClr val="dk2"/>
                </a:solidFill>
              </a:defRPr>
            </a:lvl2pPr>
            <a:lvl3pPr indent="-304800" lvl="2" marL="1371600" algn="l">
              <a:lnSpc>
                <a:spcPct val="115000"/>
              </a:lnSpc>
              <a:spcBef>
                <a:spcPts val="0"/>
              </a:spcBef>
              <a:spcAft>
                <a:spcPts val="0"/>
              </a:spcAft>
              <a:buClr>
                <a:schemeClr val="dk2"/>
              </a:buClr>
              <a:buSzPts val="1200"/>
              <a:buChar char="■"/>
              <a:defRPr sz="1200">
                <a:solidFill>
                  <a:schemeClr val="dk2"/>
                </a:solidFill>
              </a:defRPr>
            </a:lvl3pPr>
            <a:lvl4pPr indent="-304800" lvl="3" marL="1828800" algn="l">
              <a:lnSpc>
                <a:spcPct val="115000"/>
              </a:lnSpc>
              <a:spcBef>
                <a:spcPts val="0"/>
              </a:spcBef>
              <a:spcAft>
                <a:spcPts val="0"/>
              </a:spcAft>
              <a:buClr>
                <a:schemeClr val="dk2"/>
              </a:buClr>
              <a:buSzPts val="1200"/>
              <a:buChar char="●"/>
              <a:defRPr sz="1200">
                <a:solidFill>
                  <a:schemeClr val="dk2"/>
                </a:solidFill>
              </a:defRPr>
            </a:lvl4pPr>
            <a:lvl5pPr indent="-304800" lvl="4" marL="2286000" algn="l">
              <a:lnSpc>
                <a:spcPct val="115000"/>
              </a:lnSpc>
              <a:spcBef>
                <a:spcPts val="0"/>
              </a:spcBef>
              <a:spcAft>
                <a:spcPts val="0"/>
              </a:spcAft>
              <a:buClr>
                <a:schemeClr val="dk2"/>
              </a:buClr>
              <a:buSzPts val="1200"/>
              <a:buChar char="○"/>
              <a:defRPr sz="1200">
                <a:solidFill>
                  <a:schemeClr val="dk2"/>
                </a:solidFill>
              </a:defRPr>
            </a:lvl5pPr>
            <a:lvl6pPr indent="-304800" lvl="5" marL="2743200" algn="l">
              <a:lnSpc>
                <a:spcPct val="115000"/>
              </a:lnSpc>
              <a:spcBef>
                <a:spcPts val="0"/>
              </a:spcBef>
              <a:spcAft>
                <a:spcPts val="0"/>
              </a:spcAft>
              <a:buClr>
                <a:schemeClr val="dk2"/>
              </a:buClr>
              <a:buSzPts val="1200"/>
              <a:buChar char="■"/>
              <a:defRPr sz="1200">
                <a:solidFill>
                  <a:schemeClr val="dk2"/>
                </a:solidFill>
              </a:defRPr>
            </a:lvl6pPr>
            <a:lvl7pPr indent="-304800" lvl="6" marL="3200400" algn="l">
              <a:lnSpc>
                <a:spcPct val="115000"/>
              </a:lnSpc>
              <a:spcBef>
                <a:spcPts val="0"/>
              </a:spcBef>
              <a:spcAft>
                <a:spcPts val="0"/>
              </a:spcAft>
              <a:buClr>
                <a:schemeClr val="dk2"/>
              </a:buClr>
              <a:buSzPts val="1200"/>
              <a:buChar char="●"/>
              <a:defRPr sz="1200">
                <a:solidFill>
                  <a:schemeClr val="dk2"/>
                </a:solidFill>
              </a:defRPr>
            </a:lvl7pPr>
            <a:lvl8pPr indent="-304800" lvl="7" marL="3657600" algn="l">
              <a:lnSpc>
                <a:spcPct val="115000"/>
              </a:lnSpc>
              <a:spcBef>
                <a:spcPts val="0"/>
              </a:spcBef>
              <a:spcAft>
                <a:spcPts val="0"/>
              </a:spcAft>
              <a:buClr>
                <a:schemeClr val="dk2"/>
              </a:buClr>
              <a:buSzPts val="1200"/>
              <a:buChar char="○"/>
              <a:defRPr sz="1200">
                <a:solidFill>
                  <a:schemeClr val="dk2"/>
                </a:solidFill>
              </a:defRPr>
            </a:lvl8pPr>
            <a:lvl9pPr indent="-304800" lvl="8" marL="4114800" algn="l">
              <a:lnSpc>
                <a:spcPct val="115000"/>
              </a:lnSpc>
              <a:spcBef>
                <a:spcPts val="0"/>
              </a:spcBef>
              <a:spcAft>
                <a:spcPts val="0"/>
              </a:spcAft>
              <a:buClr>
                <a:schemeClr val="dk2"/>
              </a:buClr>
              <a:buSzPts val="1200"/>
              <a:buChar char="■"/>
              <a:defRPr sz="1200">
                <a:solidFill>
                  <a:schemeClr val="dk2"/>
                </a:solidFill>
              </a:defRPr>
            </a:lvl9pPr>
          </a:lstStyle>
          <a:p/>
        </p:txBody>
      </p:sp>
      <p:sp>
        <p:nvSpPr>
          <p:cNvPr id="251" name="Google Shape;251;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5"/>
          <p:cNvSpPr txBox="1"/>
          <p:nvPr>
            <p:ph type="title"/>
          </p:nvPr>
        </p:nvSpPr>
        <p:spPr>
          <a:xfrm>
            <a:off x="713225" y="445025"/>
            <a:ext cx="56811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5"/>
          <p:cNvSpPr txBox="1"/>
          <p:nvPr>
            <p:ph idx="1" type="subTitle"/>
          </p:nvPr>
        </p:nvSpPr>
        <p:spPr>
          <a:xfrm>
            <a:off x="5038975" y="26490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32" name="Google Shape;32;p5"/>
          <p:cNvSpPr txBox="1"/>
          <p:nvPr>
            <p:ph idx="2" type="subTitle"/>
          </p:nvPr>
        </p:nvSpPr>
        <p:spPr>
          <a:xfrm>
            <a:off x="50389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 name="Google Shape;33;p5"/>
          <p:cNvSpPr txBox="1"/>
          <p:nvPr>
            <p:ph idx="3" type="subTitle"/>
          </p:nvPr>
        </p:nvSpPr>
        <p:spPr>
          <a:xfrm>
            <a:off x="1693175" y="26490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34" name="Google Shape;34;p5"/>
          <p:cNvSpPr txBox="1"/>
          <p:nvPr>
            <p:ph idx="4" type="subTitle"/>
          </p:nvPr>
        </p:nvSpPr>
        <p:spPr>
          <a:xfrm>
            <a:off x="16931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5" name="Google Shape;35;p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6" name="Google Shape;36;p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7" name="Google Shape;37;p5"/>
          <p:cNvCxnSpPr/>
          <p:nvPr/>
        </p:nvCxnSpPr>
        <p:spPr>
          <a:xfrm flipH="1">
            <a:off x="6935750" y="3931325"/>
            <a:ext cx="2549400" cy="13545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cxnSp>
        <p:nvCxnSpPr>
          <p:cNvPr id="40" name="Google Shape;40;p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 name="Google Shape;41;p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2" name="Shape 42"/>
        <p:cNvGrpSpPr/>
        <p:nvPr/>
      </p:nvGrpSpPr>
      <p:grpSpPr>
        <a:xfrm>
          <a:off x="0" y="0"/>
          <a:ext cx="0" cy="0"/>
          <a:chOff x="0" y="0"/>
          <a:chExt cx="0" cy="0"/>
        </a:xfrm>
      </p:grpSpPr>
      <p:sp>
        <p:nvSpPr>
          <p:cNvPr id="43" name="Google Shape;43;p7"/>
          <p:cNvSpPr txBox="1"/>
          <p:nvPr>
            <p:ph idx="1" type="subTitle"/>
          </p:nvPr>
        </p:nvSpPr>
        <p:spPr>
          <a:xfrm>
            <a:off x="2360375" y="1433050"/>
            <a:ext cx="17253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9pPr>
          </a:lstStyle>
          <a:p/>
        </p:txBody>
      </p:sp>
      <p:sp>
        <p:nvSpPr>
          <p:cNvPr id="44" name="Google Shape;44;p7"/>
          <p:cNvSpPr txBox="1"/>
          <p:nvPr>
            <p:ph idx="2" type="subTitle"/>
          </p:nvPr>
        </p:nvSpPr>
        <p:spPr>
          <a:xfrm>
            <a:off x="2247500" y="1790050"/>
            <a:ext cx="5160300" cy="2402100"/>
          </a:xfrm>
          <a:prstGeom prst="rect">
            <a:avLst/>
          </a:prstGeom>
        </p:spPr>
        <p:txBody>
          <a:bodyPr anchorCtr="0" anchor="t" bIns="91425" lIns="91425" spcFirstLastPara="1" rIns="91425" wrap="square" tIns="91425">
            <a:noAutofit/>
          </a:bodyPr>
          <a:lstStyle>
            <a:lvl1pPr lvl="0" marR="50800" rtl="0">
              <a:lnSpc>
                <a:spcPct val="166000"/>
              </a:lnSpc>
              <a:spcBef>
                <a:spcPts val="0"/>
              </a:spcBef>
              <a:spcAft>
                <a:spcPts val="0"/>
              </a:spcAft>
              <a:buClr>
                <a:schemeClr val="accent1"/>
              </a:buClr>
              <a:buSzPts val="1400"/>
              <a:buChar char="●"/>
              <a:defRPr sz="1400">
                <a:solidFill>
                  <a:srgbClr val="374957"/>
                </a:solidFill>
              </a:defRPr>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45" name="Google Shape;45;p7"/>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46" name="Google Shape;46;p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7" name="Google Shape;47;p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8" name="Shape 48"/>
        <p:cNvGrpSpPr/>
        <p:nvPr/>
      </p:nvGrpSpPr>
      <p:grpSpPr>
        <a:xfrm>
          <a:off x="0" y="0"/>
          <a:ext cx="0" cy="0"/>
          <a:chOff x="0" y="0"/>
          <a:chExt cx="0" cy="0"/>
        </a:xfrm>
      </p:grpSpPr>
      <p:sp>
        <p:nvSpPr>
          <p:cNvPr id="49" name="Google Shape;49;p8"/>
          <p:cNvSpPr txBox="1"/>
          <p:nvPr>
            <p:ph type="title"/>
          </p:nvPr>
        </p:nvSpPr>
        <p:spPr>
          <a:xfrm>
            <a:off x="1122500" y="1225400"/>
            <a:ext cx="6899100" cy="269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50" name="Google Shape;50;p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1" name="Google Shape;51;p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2" name="Google Shape;52;p8"/>
          <p:cNvCxnSpPr/>
          <p:nvPr/>
        </p:nvCxnSpPr>
        <p:spPr>
          <a:xfrm flipH="1">
            <a:off x="7093250" y="3935075"/>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3" name="Google Shape;53;p8"/>
          <p:cNvCxnSpPr/>
          <p:nvPr/>
        </p:nvCxnSpPr>
        <p:spPr>
          <a:xfrm flipH="1">
            <a:off x="-420450" y="-121600"/>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4" name="Shape 54"/>
        <p:cNvGrpSpPr/>
        <p:nvPr/>
      </p:nvGrpSpPr>
      <p:grpSpPr>
        <a:xfrm>
          <a:off x="0" y="0"/>
          <a:ext cx="0" cy="0"/>
          <a:chOff x="0" y="0"/>
          <a:chExt cx="0" cy="0"/>
        </a:xfrm>
      </p:grpSpPr>
      <p:sp>
        <p:nvSpPr>
          <p:cNvPr id="55" name="Google Shape;55;p9"/>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56" name="Google Shape;56;p9"/>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57" name="Google Shape;57;p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8" name="Google Shape;58;p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9" name="Google Shape;59;p9"/>
          <p:cNvCxnSpPr/>
          <p:nvPr/>
        </p:nvCxnSpPr>
        <p:spPr>
          <a:xfrm flipH="1">
            <a:off x="5925450" y="2797500"/>
            <a:ext cx="3378000" cy="24669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0" name="Shape 60"/>
        <p:cNvGrpSpPr/>
        <p:nvPr/>
      </p:nvGrpSpPr>
      <p:grpSpPr>
        <a:xfrm>
          <a:off x="0" y="0"/>
          <a:ext cx="0" cy="0"/>
          <a:chOff x="0" y="0"/>
          <a:chExt cx="0" cy="0"/>
        </a:xfrm>
      </p:grpSpPr>
      <p:sp>
        <p:nvSpPr>
          <p:cNvPr id="61" name="Google Shape;61;p10"/>
          <p:cNvSpPr txBox="1"/>
          <p:nvPr>
            <p:ph idx="1" type="body"/>
          </p:nvPr>
        </p:nvSpPr>
        <p:spPr>
          <a:xfrm>
            <a:off x="713225" y="539500"/>
            <a:ext cx="3557100" cy="977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sz="3000">
                <a:latin typeface="Vidaloka"/>
                <a:ea typeface="Vidaloka"/>
                <a:cs typeface="Vidaloka"/>
                <a:sym typeface="Vidaloka"/>
              </a:defRPr>
            </a:lvl1pPr>
          </a:lstStyle>
          <a:p/>
        </p:txBody>
      </p:sp>
      <p:cxnSp>
        <p:nvCxnSpPr>
          <p:cNvPr id="62" name="Google Shape;62;p1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3" name="Google Shape;63;p1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4" name="Google Shape;64;p10"/>
          <p:cNvCxnSpPr/>
          <p:nvPr/>
        </p:nvCxnSpPr>
        <p:spPr>
          <a:xfrm flipH="1" rot="10800000">
            <a:off x="6144975" y="3103725"/>
            <a:ext cx="3118200" cy="22011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1.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a:spcBef>
                <a:spcPts val="0"/>
              </a:spcBef>
              <a:spcAft>
                <a:spcPts val="0"/>
              </a:spcAft>
              <a:buClr>
                <a:schemeClr val="dk1"/>
              </a:buClr>
              <a:buSzPts val="3000"/>
              <a:buNone/>
              <a:defRPr i="1" sz="3000">
                <a:solidFill>
                  <a:schemeClr val="dk1"/>
                </a:solidFill>
              </a:defRPr>
            </a:lvl2pPr>
            <a:lvl3pPr lvl="2">
              <a:spcBef>
                <a:spcPts val="0"/>
              </a:spcBef>
              <a:spcAft>
                <a:spcPts val="0"/>
              </a:spcAft>
              <a:buClr>
                <a:schemeClr val="dk1"/>
              </a:buClr>
              <a:buSzPts val="3000"/>
              <a:buNone/>
              <a:defRPr i="1" sz="3000">
                <a:solidFill>
                  <a:schemeClr val="dk1"/>
                </a:solidFill>
              </a:defRPr>
            </a:lvl3pPr>
            <a:lvl4pPr lvl="3">
              <a:spcBef>
                <a:spcPts val="0"/>
              </a:spcBef>
              <a:spcAft>
                <a:spcPts val="0"/>
              </a:spcAft>
              <a:buClr>
                <a:schemeClr val="dk1"/>
              </a:buClr>
              <a:buSzPts val="3000"/>
              <a:buNone/>
              <a:defRPr i="1" sz="3000">
                <a:solidFill>
                  <a:schemeClr val="dk1"/>
                </a:solidFill>
              </a:defRPr>
            </a:lvl4pPr>
            <a:lvl5pPr lvl="4">
              <a:spcBef>
                <a:spcPts val="0"/>
              </a:spcBef>
              <a:spcAft>
                <a:spcPts val="0"/>
              </a:spcAft>
              <a:buClr>
                <a:schemeClr val="dk1"/>
              </a:buClr>
              <a:buSzPts val="3000"/>
              <a:buNone/>
              <a:defRPr i="1" sz="3000">
                <a:solidFill>
                  <a:schemeClr val="dk1"/>
                </a:solidFill>
              </a:defRPr>
            </a:lvl5pPr>
            <a:lvl6pPr lvl="5">
              <a:spcBef>
                <a:spcPts val="0"/>
              </a:spcBef>
              <a:spcAft>
                <a:spcPts val="0"/>
              </a:spcAft>
              <a:buClr>
                <a:schemeClr val="dk1"/>
              </a:buClr>
              <a:buSzPts val="3000"/>
              <a:buNone/>
              <a:defRPr i="1" sz="3000">
                <a:solidFill>
                  <a:schemeClr val="dk1"/>
                </a:solidFill>
              </a:defRPr>
            </a:lvl6pPr>
            <a:lvl7pPr lvl="6">
              <a:spcBef>
                <a:spcPts val="0"/>
              </a:spcBef>
              <a:spcAft>
                <a:spcPts val="0"/>
              </a:spcAft>
              <a:buClr>
                <a:schemeClr val="dk1"/>
              </a:buClr>
              <a:buSzPts val="3000"/>
              <a:buNone/>
              <a:defRPr i="1" sz="3000">
                <a:solidFill>
                  <a:schemeClr val="dk1"/>
                </a:solidFill>
              </a:defRPr>
            </a:lvl7pPr>
            <a:lvl8pPr lvl="7">
              <a:spcBef>
                <a:spcPts val="0"/>
              </a:spcBef>
              <a:spcAft>
                <a:spcPts val="0"/>
              </a:spcAft>
              <a:buClr>
                <a:schemeClr val="dk1"/>
              </a:buClr>
              <a:buSzPts val="3000"/>
              <a:buNone/>
              <a:defRPr i="1" sz="3000">
                <a:solidFill>
                  <a:schemeClr val="dk1"/>
                </a:solidFill>
              </a:defRPr>
            </a:lvl8pPr>
            <a:lvl9pPr lvl="8">
              <a:spcBef>
                <a:spcPts val="0"/>
              </a:spcBef>
              <a:spcAft>
                <a:spcPts val="0"/>
              </a:spcAft>
              <a:buClr>
                <a:schemeClr val="dk1"/>
              </a:buClr>
              <a:buSzPts val="3000"/>
              <a:buNone/>
              <a:defRPr i="1" sz="3000">
                <a:solidFill>
                  <a:schemeClr val="dk1"/>
                </a:solidFill>
              </a:defRPr>
            </a:lvl9pPr>
          </a:lstStyle>
          <a:p/>
        </p:txBody>
      </p:sp>
      <p:sp>
        <p:nvSpPr>
          <p:cNvPr id="7" name="Google Shape;7;p1"/>
          <p:cNvSpPr txBox="1"/>
          <p:nvPr>
            <p:ph idx="1" type="body"/>
          </p:nvPr>
        </p:nvSpPr>
        <p:spPr>
          <a:xfrm>
            <a:off x="713250" y="1152475"/>
            <a:ext cx="77175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6.png"/><Relationship Id="rId4" Type="http://schemas.openxmlformats.org/officeDocument/2006/relationships/image" Target="../media/image8.png"/><Relationship Id="rId5" Type="http://schemas.openxmlformats.org/officeDocument/2006/relationships/image" Target="../media/image14.png"/><Relationship Id="rId6" Type="http://schemas.openxmlformats.org/officeDocument/2006/relationships/image" Target="../media/image18.png"/><Relationship Id="rId7" Type="http://schemas.openxmlformats.org/officeDocument/2006/relationships/image" Target="../media/image19.png"/><Relationship Id="rId8"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1.png"/><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23.xml"/><Relationship Id="rId3" Type="http://schemas.openxmlformats.org/officeDocument/2006/relationships/image" Target="../media/image17.png"/><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www.kaggle.com/datasets/patrickb1912/cricsheet.org" TargetMode="Externa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6"/>
          <p:cNvSpPr txBox="1"/>
          <p:nvPr>
            <p:ph type="ctrTitle"/>
          </p:nvPr>
        </p:nvSpPr>
        <p:spPr>
          <a:xfrm>
            <a:off x="294900" y="976500"/>
            <a:ext cx="8554200" cy="319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SC1015 Mini-Project:</a:t>
            </a:r>
            <a:endParaRPr/>
          </a:p>
          <a:p>
            <a:pPr indent="0" lvl="0" marL="0" rtl="0" algn="ctr">
              <a:spcBef>
                <a:spcPts val="0"/>
              </a:spcBef>
              <a:spcAft>
                <a:spcPts val="0"/>
              </a:spcAft>
              <a:buNone/>
            </a:pPr>
            <a:r>
              <a:rPr lang="en"/>
              <a:t>Cricket</a:t>
            </a:r>
            <a:r>
              <a:rPr lang="en"/>
              <a:t> Match Outcome Predictor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45"/>
          <p:cNvSpPr txBox="1"/>
          <p:nvPr>
            <p:ph type="title"/>
          </p:nvPr>
        </p:nvSpPr>
        <p:spPr>
          <a:xfrm>
            <a:off x="2345550" y="2247300"/>
            <a:ext cx="4452900" cy="6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Approach</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46"/>
          <p:cNvSpPr txBox="1"/>
          <p:nvPr>
            <p:ph idx="1" type="body"/>
          </p:nvPr>
        </p:nvSpPr>
        <p:spPr>
          <a:xfrm>
            <a:off x="713250" y="1272925"/>
            <a:ext cx="7717500" cy="2963100"/>
          </a:xfrm>
          <a:prstGeom prst="rect">
            <a:avLst/>
          </a:prstGeom>
        </p:spPr>
        <p:txBody>
          <a:bodyPr anchorCtr="0" anchor="t" bIns="91425" lIns="91425" spcFirstLastPara="1" rIns="91425" wrap="square" tIns="91425">
            <a:noAutofit/>
          </a:bodyPr>
          <a:lstStyle/>
          <a:p>
            <a:pPr indent="-330200" lvl="0" marL="457200" rtl="0" algn="l">
              <a:lnSpc>
                <a:spcPct val="200000"/>
              </a:lnSpc>
              <a:spcBef>
                <a:spcPts val="0"/>
              </a:spcBef>
              <a:spcAft>
                <a:spcPts val="0"/>
              </a:spcAft>
              <a:buClr>
                <a:schemeClr val="dk1"/>
              </a:buClr>
              <a:buSzPts val="1600"/>
              <a:buChar char="●"/>
            </a:pPr>
            <a:r>
              <a:rPr lang="en" sz="1600">
                <a:solidFill>
                  <a:schemeClr val="dk1"/>
                </a:solidFill>
              </a:rPr>
              <a:t>Our approach is to use </a:t>
            </a:r>
            <a:r>
              <a:rPr lang="en" sz="1600">
                <a:solidFill>
                  <a:schemeClr val="dk1"/>
                </a:solidFill>
              </a:rPr>
              <a:t>data from 75% of each inning for every match to predict final match outcome. </a:t>
            </a:r>
            <a:endParaRPr sz="1600">
              <a:solidFill>
                <a:schemeClr val="dk1"/>
              </a:solidFill>
            </a:endParaRPr>
          </a:p>
          <a:p>
            <a:pPr indent="-330200" lvl="0" marL="457200" rtl="0" algn="l">
              <a:lnSpc>
                <a:spcPct val="200000"/>
              </a:lnSpc>
              <a:spcBef>
                <a:spcPts val="0"/>
              </a:spcBef>
              <a:spcAft>
                <a:spcPts val="0"/>
              </a:spcAft>
              <a:buClr>
                <a:schemeClr val="dk1"/>
              </a:buClr>
              <a:buSzPts val="1600"/>
              <a:buChar char="●"/>
            </a:pPr>
            <a:r>
              <a:rPr lang="en" sz="1600">
                <a:solidFill>
                  <a:schemeClr val="dk1"/>
                </a:solidFill>
              </a:rPr>
              <a:t>We used two different supervised ML algorithms — Classification and Regression </a:t>
            </a:r>
            <a:endParaRPr sz="1600">
              <a:solidFill>
                <a:schemeClr val="dk1"/>
              </a:solidFill>
            </a:endParaRPr>
          </a:p>
          <a:p>
            <a:pPr indent="-330200" lvl="0" marL="457200" rtl="0" algn="l">
              <a:lnSpc>
                <a:spcPct val="200000"/>
              </a:lnSpc>
              <a:spcBef>
                <a:spcPts val="0"/>
              </a:spcBef>
              <a:spcAft>
                <a:spcPts val="0"/>
              </a:spcAft>
              <a:buClr>
                <a:schemeClr val="dk1"/>
              </a:buClr>
              <a:buSzPts val="1600"/>
              <a:buChar char="●"/>
            </a:pPr>
            <a:r>
              <a:rPr lang="en" sz="1600">
                <a:solidFill>
                  <a:schemeClr val="dk1"/>
                </a:solidFill>
              </a:rPr>
              <a:t>Compared the two algorithms, to see which is better suited for predicting the match outcome</a:t>
            </a:r>
            <a:endParaRPr sz="1600">
              <a:solidFill>
                <a:schemeClr val="dk1"/>
              </a:solidFill>
            </a:endParaRPr>
          </a:p>
          <a:p>
            <a:pPr indent="0" lvl="0" marL="0" rtl="0" algn="l">
              <a:lnSpc>
                <a:spcPct val="200000"/>
              </a:lnSpc>
              <a:spcBef>
                <a:spcPts val="1200"/>
              </a:spcBef>
              <a:spcAft>
                <a:spcPts val="1200"/>
              </a:spcAft>
              <a:buNone/>
            </a:pPr>
            <a:r>
              <a:t/>
            </a:r>
            <a:endParaRPr sz="16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47"/>
          <p:cNvSpPr txBox="1"/>
          <p:nvPr>
            <p:ph type="title"/>
          </p:nvPr>
        </p:nvSpPr>
        <p:spPr>
          <a:xfrm>
            <a:off x="447450" y="2536975"/>
            <a:ext cx="8249100" cy="6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preparation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48"/>
          <p:cNvSpPr txBox="1"/>
          <p:nvPr>
            <p:ph type="title"/>
          </p:nvPr>
        </p:nvSpPr>
        <p:spPr>
          <a:xfrm>
            <a:off x="1633650" y="711100"/>
            <a:ext cx="5876700" cy="6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Cleaning the dataset</a:t>
            </a:r>
            <a:endParaRPr/>
          </a:p>
        </p:txBody>
      </p:sp>
      <p:sp>
        <p:nvSpPr>
          <p:cNvPr id="323" name="Google Shape;323;p48"/>
          <p:cNvSpPr txBox="1"/>
          <p:nvPr/>
        </p:nvSpPr>
        <p:spPr>
          <a:xfrm>
            <a:off x="1633663" y="1683050"/>
            <a:ext cx="5876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Removed incomplete matches (matches ended due to rain, etc)</a:t>
            </a:r>
            <a:endParaRPr>
              <a:latin typeface="Montserrat"/>
              <a:ea typeface="Montserrat"/>
              <a:cs typeface="Montserrat"/>
              <a:sym typeface="Montserrat"/>
            </a:endParaRPr>
          </a:p>
        </p:txBody>
      </p:sp>
      <p:pic>
        <p:nvPicPr>
          <p:cNvPr id="324" name="Google Shape;324;p48"/>
          <p:cNvPicPr preferRelativeResize="0"/>
          <p:nvPr/>
        </p:nvPicPr>
        <p:blipFill rotWithShape="1">
          <a:blip r:embed="rId3">
            <a:alphaModFix/>
          </a:blip>
          <a:srcRect b="0" l="596" r="0" t="0"/>
          <a:stretch/>
        </p:blipFill>
        <p:spPr>
          <a:xfrm>
            <a:off x="613149" y="2296150"/>
            <a:ext cx="7917774" cy="20405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9"/>
          <p:cNvSpPr txBox="1"/>
          <p:nvPr>
            <p:ph type="title"/>
          </p:nvPr>
        </p:nvSpPr>
        <p:spPr>
          <a:xfrm>
            <a:off x="2536050" y="518775"/>
            <a:ext cx="4071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Predictor Variables</a:t>
            </a:r>
            <a:endParaRPr/>
          </a:p>
        </p:txBody>
      </p:sp>
      <p:sp>
        <p:nvSpPr>
          <p:cNvPr id="330" name="Google Shape;330;p49"/>
          <p:cNvSpPr txBox="1"/>
          <p:nvPr/>
        </p:nvSpPr>
        <p:spPr>
          <a:xfrm>
            <a:off x="713250" y="1318200"/>
            <a:ext cx="7717500" cy="30159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100">
                <a:solidFill>
                  <a:srgbClr val="000000"/>
                </a:solidFill>
                <a:latin typeface="Montserrat"/>
                <a:ea typeface="Montserrat"/>
                <a:cs typeface="Montserrat"/>
                <a:sym typeface="Montserrat"/>
              </a:rPr>
              <a:t>The five variables we used for prediction(data from the 75% mark of each inning in a match) are:</a:t>
            </a:r>
            <a:endParaRPr sz="1100">
              <a:solidFill>
                <a:srgbClr val="000000"/>
              </a:solidFill>
              <a:latin typeface="Montserrat"/>
              <a:ea typeface="Montserrat"/>
              <a:cs typeface="Montserrat"/>
              <a:sym typeface="Montserrat"/>
            </a:endParaRPr>
          </a:p>
          <a:p>
            <a:pPr indent="-342900" lvl="0" marL="457200" rtl="0" algn="l">
              <a:lnSpc>
                <a:spcPct val="150000"/>
              </a:lnSpc>
              <a:spcBef>
                <a:spcPts val="1200"/>
              </a:spcBef>
              <a:spcAft>
                <a:spcPts val="0"/>
              </a:spcAft>
              <a:buClr>
                <a:srgbClr val="000000"/>
              </a:buClr>
              <a:buSzPts val="1800"/>
              <a:buFont typeface="Lato"/>
              <a:buChar char="●"/>
            </a:pPr>
            <a:r>
              <a:rPr lang="en" sz="1100">
                <a:solidFill>
                  <a:srgbClr val="000000"/>
                </a:solidFill>
                <a:latin typeface="Montserrat"/>
                <a:ea typeface="Montserrat"/>
                <a:cs typeface="Montserrat"/>
                <a:sym typeface="Montserrat"/>
              </a:rPr>
              <a:t>Weighted </a:t>
            </a:r>
            <a:r>
              <a:rPr lang="en" sz="1100">
                <a:latin typeface="Montserrat"/>
                <a:ea typeface="Montserrat"/>
                <a:cs typeface="Montserrat"/>
                <a:sym typeface="Montserrat"/>
              </a:rPr>
              <a:t>A</a:t>
            </a:r>
            <a:r>
              <a:rPr lang="en" sz="1100">
                <a:solidFill>
                  <a:srgbClr val="000000"/>
                </a:solidFill>
                <a:latin typeface="Montserrat"/>
                <a:ea typeface="Montserrat"/>
                <a:cs typeface="Montserrat"/>
                <a:sym typeface="Montserrat"/>
              </a:rPr>
              <a:t>verage Economy of the best bowlers with overs left </a:t>
            </a:r>
            <a:r>
              <a:rPr lang="en" sz="1100">
                <a:latin typeface="Montserrat"/>
                <a:ea typeface="Montserrat"/>
                <a:cs typeface="Montserrat"/>
                <a:sym typeface="Montserrat"/>
              </a:rPr>
              <a:t>(Number of runs conceded by bowler per over bowled)</a:t>
            </a:r>
            <a:endParaRPr sz="1100">
              <a:solidFill>
                <a:srgbClr val="000000"/>
              </a:solidFill>
              <a:latin typeface="Montserrat"/>
              <a:ea typeface="Montserrat"/>
              <a:cs typeface="Montserrat"/>
              <a:sym typeface="Montserrat"/>
            </a:endParaRPr>
          </a:p>
          <a:p>
            <a:pPr indent="-342900" lvl="0" marL="457200" rtl="0" algn="l">
              <a:lnSpc>
                <a:spcPct val="150000"/>
              </a:lnSpc>
              <a:spcBef>
                <a:spcPts val="0"/>
              </a:spcBef>
              <a:spcAft>
                <a:spcPts val="0"/>
              </a:spcAft>
              <a:buClr>
                <a:srgbClr val="000000"/>
              </a:buClr>
              <a:buSzPts val="1800"/>
              <a:buFont typeface="Lato"/>
              <a:buChar char="●"/>
            </a:pPr>
            <a:r>
              <a:rPr lang="en" sz="1100">
                <a:solidFill>
                  <a:srgbClr val="000000"/>
                </a:solidFill>
                <a:latin typeface="Montserrat"/>
                <a:ea typeface="Montserrat"/>
                <a:cs typeface="Montserrat"/>
                <a:sym typeface="Montserrat"/>
              </a:rPr>
              <a:t>Team score </a:t>
            </a:r>
            <a:r>
              <a:rPr lang="en" sz="1100">
                <a:latin typeface="Montserrat"/>
                <a:ea typeface="Montserrat"/>
                <a:cs typeface="Montserrat"/>
                <a:sym typeface="Montserrat"/>
              </a:rPr>
              <a:t>(</a:t>
            </a:r>
            <a:r>
              <a:rPr lang="en" sz="1100">
                <a:solidFill>
                  <a:srgbClr val="000000"/>
                </a:solidFill>
                <a:latin typeface="Montserrat"/>
                <a:ea typeface="Montserrat"/>
                <a:cs typeface="Montserrat"/>
                <a:sym typeface="Montserrat"/>
              </a:rPr>
              <a:t>Sum of runs scored by the team off the bat and extras)</a:t>
            </a:r>
            <a:endParaRPr sz="1100">
              <a:latin typeface="Montserrat"/>
              <a:ea typeface="Montserrat"/>
              <a:cs typeface="Montserrat"/>
              <a:sym typeface="Montserrat"/>
            </a:endParaRPr>
          </a:p>
          <a:p>
            <a:pPr indent="-342900" lvl="0" marL="457200" rtl="0" algn="l">
              <a:lnSpc>
                <a:spcPct val="150000"/>
              </a:lnSpc>
              <a:spcBef>
                <a:spcPts val="0"/>
              </a:spcBef>
              <a:spcAft>
                <a:spcPts val="0"/>
              </a:spcAft>
              <a:buClr>
                <a:srgbClr val="000000"/>
              </a:buClr>
              <a:buSzPts val="1800"/>
              <a:buFont typeface="Lato"/>
              <a:buChar char="●"/>
            </a:pPr>
            <a:r>
              <a:rPr lang="en" sz="1100">
                <a:solidFill>
                  <a:srgbClr val="000000"/>
                </a:solidFill>
                <a:latin typeface="Montserrat"/>
                <a:ea typeface="Montserrat"/>
                <a:cs typeface="Montserrat"/>
                <a:sym typeface="Montserrat"/>
              </a:rPr>
              <a:t>Wickets left </a:t>
            </a:r>
            <a:endParaRPr sz="1100">
              <a:solidFill>
                <a:srgbClr val="000000"/>
              </a:solidFill>
              <a:latin typeface="Montserrat"/>
              <a:ea typeface="Montserrat"/>
              <a:cs typeface="Montserrat"/>
              <a:sym typeface="Montserrat"/>
            </a:endParaRPr>
          </a:p>
          <a:p>
            <a:pPr indent="-342900" lvl="0" marL="457200" rtl="0" algn="l">
              <a:lnSpc>
                <a:spcPct val="150000"/>
              </a:lnSpc>
              <a:spcBef>
                <a:spcPts val="0"/>
              </a:spcBef>
              <a:spcAft>
                <a:spcPts val="0"/>
              </a:spcAft>
              <a:buClr>
                <a:schemeClr val="dk1"/>
              </a:buClr>
              <a:buSzPts val="1800"/>
              <a:buFont typeface="Lato"/>
              <a:buChar char="●"/>
            </a:pPr>
            <a:r>
              <a:rPr lang="en" sz="1100">
                <a:solidFill>
                  <a:schemeClr val="dk1"/>
                </a:solidFill>
                <a:latin typeface="Montserrat"/>
                <a:ea typeface="Montserrat"/>
                <a:cs typeface="Montserrat"/>
                <a:sym typeface="Montserrat"/>
              </a:rPr>
              <a:t>Average Strike rate of the batsmen (The average number of runs scored by a batsman per 100 balls faced)</a:t>
            </a:r>
            <a:endParaRPr sz="1100">
              <a:latin typeface="Montserrat"/>
              <a:ea typeface="Montserrat"/>
              <a:cs typeface="Montserrat"/>
              <a:sym typeface="Montserrat"/>
            </a:endParaRPr>
          </a:p>
          <a:p>
            <a:pPr indent="-342900" lvl="0" marL="457200" rtl="0" algn="l">
              <a:lnSpc>
                <a:spcPct val="150000"/>
              </a:lnSpc>
              <a:spcBef>
                <a:spcPts val="0"/>
              </a:spcBef>
              <a:spcAft>
                <a:spcPts val="0"/>
              </a:spcAft>
              <a:buClr>
                <a:srgbClr val="000000"/>
              </a:buClr>
              <a:buSzPts val="1800"/>
              <a:buFont typeface="Lato"/>
              <a:buChar char="●"/>
            </a:pPr>
            <a:r>
              <a:rPr lang="en" sz="1100">
                <a:solidFill>
                  <a:srgbClr val="000000"/>
                </a:solidFill>
                <a:latin typeface="Montserrat"/>
                <a:ea typeface="Montserrat"/>
                <a:cs typeface="Montserrat"/>
                <a:sym typeface="Montserrat"/>
              </a:rPr>
              <a:t>Average runs scored by the batsmen who are </a:t>
            </a:r>
            <a:r>
              <a:rPr lang="en" sz="1100">
                <a:latin typeface="Montserrat"/>
                <a:ea typeface="Montserrat"/>
                <a:cs typeface="Montserrat"/>
                <a:sym typeface="Montserrat"/>
              </a:rPr>
              <a:t>still </a:t>
            </a:r>
            <a:r>
              <a:rPr lang="en" sz="1100">
                <a:solidFill>
                  <a:srgbClr val="000000"/>
                </a:solidFill>
                <a:latin typeface="Montserrat"/>
                <a:ea typeface="Montserrat"/>
                <a:cs typeface="Montserrat"/>
                <a:sym typeface="Montserrat"/>
              </a:rPr>
              <a:t>batting</a:t>
            </a:r>
            <a:endParaRPr sz="1100">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50"/>
          <p:cNvSpPr txBox="1"/>
          <p:nvPr/>
        </p:nvSpPr>
        <p:spPr>
          <a:xfrm>
            <a:off x="213150" y="1832025"/>
            <a:ext cx="8717700" cy="2815500"/>
          </a:xfrm>
          <a:prstGeom prst="rect">
            <a:avLst/>
          </a:prstGeom>
          <a:noFill/>
          <a:ln>
            <a:noFill/>
          </a:ln>
        </p:spPr>
        <p:txBody>
          <a:bodyPr anchorCtr="0" anchor="t" bIns="91425" lIns="91425" spcFirstLastPara="1" rIns="91425" wrap="square" tIns="91425">
            <a:normAutofit/>
          </a:bodyPr>
          <a:lstStyle/>
          <a:p>
            <a:pPr indent="-304800" lvl="0" marL="457200" rtl="0" algn="l">
              <a:lnSpc>
                <a:spcPct val="200000"/>
              </a:lnSpc>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Removed</a:t>
            </a:r>
            <a:r>
              <a:rPr lang="en" sz="1200">
                <a:solidFill>
                  <a:schemeClr val="dk1"/>
                </a:solidFill>
                <a:latin typeface="Montserrat"/>
                <a:ea typeface="Montserrat"/>
                <a:cs typeface="Montserrat"/>
                <a:sym typeface="Montserrat"/>
              </a:rPr>
              <a:t> the final 25% of  the inning and appended each team’s final score to the dataframe.</a:t>
            </a:r>
            <a:endParaRPr sz="1200">
              <a:solidFill>
                <a:schemeClr val="dk1"/>
              </a:solidFill>
              <a:latin typeface="Montserrat"/>
              <a:ea typeface="Montserrat"/>
              <a:cs typeface="Montserrat"/>
              <a:sym typeface="Montserrat"/>
            </a:endParaRPr>
          </a:p>
          <a:p>
            <a:pPr indent="-304800" lvl="0" marL="457200" rtl="0" algn="l">
              <a:lnSpc>
                <a:spcPct val="200000"/>
              </a:lnSpc>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Grouped by id and inning and iterated through the groupby object to isolate for each inning</a:t>
            </a:r>
            <a:endParaRPr sz="1200">
              <a:solidFill>
                <a:schemeClr val="dk1"/>
              </a:solidFill>
              <a:latin typeface="Montserrat"/>
              <a:ea typeface="Montserrat"/>
              <a:cs typeface="Montserrat"/>
              <a:sym typeface="Montserrat"/>
            </a:endParaRPr>
          </a:p>
          <a:p>
            <a:pPr indent="-304800" lvl="0" marL="457200" rtl="0" algn="l">
              <a:lnSpc>
                <a:spcPct val="200000"/>
              </a:lnSpc>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For each inning:</a:t>
            </a:r>
            <a:endParaRPr sz="1200">
              <a:solidFill>
                <a:schemeClr val="dk1"/>
              </a:solidFill>
              <a:latin typeface="Montserrat"/>
              <a:ea typeface="Montserrat"/>
              <a:cs typeface="Montserrat"/>
              <a:sym typeface="Montserrat"/>
            </a:endParaRPr>
          </a:p>
          <a:p>
            <a:pPr indent="-304800" lvl="1" marL="914400" rtl="0" algn="l">
              <a:lnSpc>
                <a:spcPct val="200000"/>
              </a:lnSpc>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Summed up is_wicket and total_score columns to find wickets_left and team_score </a:t>
            </a:r>
            <a:endParaRPr sz="1200">
              <a:solidFill>
                <a:schemeClr val="dk1"/>
              </a:solidFill>
              <a:latin typeface="Montserrat"/>
              <a:ea typeface="Montserrat"/>
              <a:cs typeface="Montserrat"/>
              <a:sym typeface="Montserrat"/>
            </a:endParaRPr>
          </a:p>
          <a:p>
            <a:pPr indent="-304800" lvl="1" marL="914400" rtl="0" algn="l">
              <a:lnSpc>
                <a:spcPct val="200000"/>
              </a:lnSpc>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Added the response variable final_score</a:t>
            </a:r>
            <a:endParaRPr sz="1200">
              <a:solidFill>
                <a:schemeClr val="dk1"/>
              </a:solidFill>
              <a:latin typeface="Montserrat"/>
              <a:ea typeface="Montserrat"/>
              <a:cs typeface="Montserrat"/>
              <a:sym typeface="Montserrat"/>
            </a:endParaRPr>
          </a:p>
          <a:p>
            <a:pPr indent="-304800" lvl="1" marL="914400" rtl="0" algn="l">
              <a:lnSpc>
                <a:spcPct val="200000"/>
              </a:lnSpc>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Further grouped by bowler to calculate weighted economy</a:t>
            </a:r>
            <a:endParaRPr sz="1200">
              <a:solidFill>
                <a:schemeClr val="dk1"/>
              </a:solidFill>
              <a:latin typeface="Montserrat"/>
              <a:ea typeface="Montserrat"/>
              <a:cs typeface="Montserrat"/>
              <a:sym typeface="Montserrat"/>
            </a:endParaRPr>
          </a:p>
          <a:p>
            <a:pPr indent="-304800" lvl="1" marL="914400" rtl="0" algn="l">
              <a:lnSpc>
                <a:spcPct val="200000"/>
              </a:lnSpc>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Iterated through the inning ball by ball to calculate average runs scored and average strike rate</a:t>
            </a:r>
            <a:endParaRPr sz="1200">
              <a:latin typeface="Montserrat"/>
              <a:ea typeface="Montserrat"/>
              <a:cs typeface="Montserrat"/>
              <a:sym typeface="Montserrat"/>
            </a:endParaRPr>
          </a:p>
        </p:txBody>
      </p:sp>
      <p:pic>
        <p:nvPicPr>
          <p:cNvPr id="336" name="Google Shape;336;p50"/>
          <p:cNvPicPr preferRelativeResize="0"/>
          <p:nvPr/>
        </p:nvPicPr>
        <p:blipFill rotWithShape="1">
          <a:blip r:embed="rId3">
            <a:alphaModFix/>
          </a:blip>
          <a:srcRect b="0" l="0" r="6323" t="0"/>
          <a:stretch/>
        </p:blipFill>
        <p:spPr>
          <a:xfrm>
            <a:off x="213200" y="678275"/>
            <a:ext cx="8717650" cy="11537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51"/>
          <p:cNvSpPr txBox="1"/>
          <p:nvPr>
            <p:ph type="title"/>
          </p:nvPr>
        </p:nvSpPr>
        <p:spPr>
          <a:xfrm>
            <a:off x="2693250" y="422125"/>
            <a:ext cx="375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Tools and Techniques</a:t>
            </a:r>
            <a:endParaRPr/>
          </a:p>
        </p:txBody>
      </p:sp>
      <p:sp>
        <p:nvSpPr>
          <p:cNvPr id="342" name="Google Shape;342;p51"/>
          <p:cNvSpPr txBox="1"/>
          <p:nvPr/>
        </p:nvSpPr>
        <p:spPr>
          <a:xfrm>
            <a:off x="1272900" y="1295175"/>
            <a:ext cx="6598200" cy="3186300"/>
          </a:xfrm>
          <a:prstGeom prst="rect">
            <a:avLst/>
          </a:prstGeom>
          <a:noFill/>
          <a:ln>
            <a:noFill/>
          </a:ln>
        </p:spPr>
        <p:txBody>
          <a:bodyPr anchorCtr="0" anchor="t" bIns="91425" lIns="91425" spcFirstLastPara="1" rIns="91425" wrap="square" tIns="91425">
            <a:spAutoFit/>
          </a:bodyPr>
          <a:lstStyle/>
          <a:p>
            <a:pPr indent="-311150" lvl="0" marL="457200" rtl="0" algn="l">
              <a:lnSpc>
                <a:spcPct val="200000"/>
              </a:lnSpc>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Made use of techniques learned in the course:</a:t>
            </a:r>
            <a:endParaRPr sz="1300">
              <a:solidFill>
                <a:schemeClr val="dk1"/>
              </a:solidFill>
              <a:latin typeface="Montserrat"/>
              <a:ea typeface="Montserrat"/>
              <a:cs typeface="Montserrat"/>
              <a:sym typeface="Montserrat"/>
            </a:endParaRPr>
          </a:p>
          <a:p>
            <a:pPr indent="-311150" lvl="1" marL="914400" rtl="0" algn="l">
              <a:lnSpc>
                <a:spcPct val="200000"/>
              </a:lnSpc>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Iterating through Dataframe; adding, dropping columns based on conditions</a:t>
            </a:r>
            <a:endParaRPr sz="1300">
              <a:solidFill>
                <a:schemeClr val="dk1"/>
              </a:solidFill>
              <a:latin typeface="Montserrat"/>
              <a:ea typeface="Montserrat"/>
              <a:cs typeface="Montserrat"/>
              <a:sym typeface="Montserrat"/>
            </a:endParaRPr>
          </a:p>
          <a:p>
            <a:pPr indent="-311150" lvl="1" marL="914400" rtl="0" algn="l">
              <a:lnSpc>
                <a:spcPct val="200000"/>
              </a:lnSpc>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Resetting index, sorting values, and removing null values </a:t>
            </a:r>
            <a:endParaRPr sz="1300">
              <a:solidFill>
                <a:schemeClr val="dk1"/>
              </a:solidFill>
              <a:latin typeface="Montserrat"/>
              <a:ea typeface="Montserrat"/>
              <a:cs typeface="Montserrat"/>
              <a:sym typeface="Montserrat"/>
            </a:endParaRPr>
          </a:p>
          <a:p>
            <a:pPr indent="-311150" lvl="0" marL="457200" rtl="0" algn="l">
              <a:lnSpc>
                <a:spcPct val="200000"/>
              </a:lnSpc>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Learned new techniques to handle data:</a:t>
            </a:r>
            <a:endParaRPr sz="1300">
              <a:solidFill>
                <a:schemeClr val="dk1"/>
              </a:solidFill>
              <a:latin typeface="Montserrat"/>
              <a:ea typeface="Montserrat"/>
              <a:cs typeface="Montserrat"/>
              <a:sym typeface="Montserrat"/>
            </a:endParaRPr>
          </a:p>
          <a:p>
            <a:pPr indent="-311150" lvl="1" marL="914400" rtl="0" algn="l">
              <a:lnSpc>
                <a:spcPct val="200000"/>
              </a:lnSpc>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Used </a:t>
            </a:r>
            <a:r>
              <a:rPr lang="en" sz="1300">
                <a:solidFill>
                  <a:schemeClr val="dk1"/>
                </a:solidFill>
                <a:latin typeface="Montserrat"/>
                <a:ea typeface="Montserrat"/>
                <a:cs typeface="Montserrat"/>
                <a:sym typeface="Montserrat"/>
              </a:rPr>
              <a:t>Pandas.DataFrame.groupby()</a:t>
            </a:r>
            <a:endParaRPr sz="1300">
              <a:solidFill>
                <a:schemeClr val="dk1"/>
              </a:solidFill>
              <a:latin typeface="Montserrat"/>
              <a:ea typeface="Montserrat"/>
              <a:cs typeface="Montserrat"/>
              <a:sym typeface="Montserrat"/>
            </a:endParaRPr>
          </a:p>
          <a:p>
            <a:pPr indent="-311150" lvl="1" marL="914400" rtl="0" algn="l">
              <a:lnSpc>
                <a:spcPct val="200000"/>
              </a:lnSpc>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Concatenation to recombine groupby data</a:t>
            </a:r>
            <a:endParaRPr sz="1300">
              <a:solidFill>
                <a:schemeClr val="dk1"/>
              </a:solidFill>
              <a:latin typeface="Montserrat"/>
              <a:ea typeface="Montserrat"/>
              <a:cs typeface="Montserrat"/>
              <a:sym typeface="Montserrat"/>
            </a:endParaRPr>
          </a:p>
          <a:p>
            <a:pPr indent="-311150" lvl="1" marL="914400" rtl="0" algn="l">
              <a:lnSpc>
                <a:spcPct val="200000"/>
              </a:lnSpc>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Sum, Cumulative sum</a:t>
            </a:r>
            <a:endParaRPr sz="1300">
              <a:solidFill>
                <a:schemeClr val="dk1"/>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52"/>
          <p:cNvSpPr txBox="1"/>
          <p:nvPr>
            <p:ph type="title"/>
          </p:nvPr>
        </p:nvSpPr>
        <p:spPr>
          <a:xfrm>
            <a:off x="939450" y="2537000"/>
            <a:ext cx="7265100" cy="6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Insights from the dataset</a:t>
            </a:r>
            <a:endParaRPr/>
          </a:p>
        </p:txBody>
      </p:sp>
      <p:sp>
        <p:nvSpPr>
          <p:cNvPr id="348" name="Google Shape;348;p52"/>
          <p:cNvSpPr txBox="1"/>
          <p:nvPr>
            <p:ph idx="2" type="title"/>
          </p:nvPr>
        </p:nvSpPr>
        <p:spPr>
          <a:xfrm>
            <a:off x="3943350" y="1471950"/>
            <a:ext cx="1257300" cy="97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pic>
        <p:nvPicPr>
          <p:cNvPr id="353" name="Google Shape;353;p53"/>
          <p:cNvPicPr preferRelativeResize="0"/>
          <p:nvPr/>
        </p:nvPicPr>
        <p:blipFill rotWithShape="1">
          <a:blip r:embed="rId3">
            <a:alphaModFix/>
          </a:blip>
          <a:srcRect b="0" l="1199" r="13103" t="2095"/>
          <a:stretch/>
        </p:blipFill>
        <p:spPr>
          <a:xfrm>
            <a:off x="147475" y="890900"/>
            <a:ext cx="4669650" cy="3361700"/>
          </a:xfrm>
          <a:prstGeom prst="rect">
            <a:avLst/>
          </a:prstGeom>
          <a:noFill/>
          <a:ln>
            <a:noFill/>
          </a:ln>
        </p:spPr>
      </p:pic>
      <p:sp>
        <p:nvSpPr>
          <p:cNvPr id="354" name="Google Shape;354;p53"/>
          <p:cNvSpPr txBox="1"/>
          <p:nvPr/>
        </p:nvSpPr>
        <p:spPr>
          <a:xfrm>
            <a:off x="5202900" y="1940700"/>
            <a:ext cx="3745800" cy="16932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lang="en">
                <a:latin typeface="Montserrat"/>
                <a:ea typeface="Montserrat"/>
                <a:cs typeface="Montserrat"/>
                <a:sym typeface="Montserrat"/>
              </a:rPr>
              <a:t>team_score was the variable with highest correlation with </a:t>
            </a:r>
            <a:r>
              <a:rPr lang="en">
                <a:latin typeface="Montserrat"/>
                <a:ea typeface="Montserrat"/>
                <a:cs typeface="Montserrat"/>
                <a:sym typeface="Montserrat"/>
              </a:rPr>
              <a:t>the response final_score. The other four variables had similar correlation values close to 0.4.</a:t>
            </a:r>
            <a:endParaRPr>
              <a:latin typeface="Montserrat"/>
              <a:ea typeface="Montserrat"/>
              <a:cs typeface="Montserrat"/>
              <a:sym typeface="Montserrat"/>
            </a:endParaRPr>
          </a:p>
        </p:txBody>
      </p:sp>
      <p:sp>
        <p:nvSpPr>
          <p:cNvPr id="355" name="Google Shape;355;p53"/>
          <p:cNvSpPr txBox="1"/>
          <p:nvPr/>
        </p:nvSpPr>
        <p:spPr>
          <a:xfrm>
            <a:off x="509500" y="4252600"/>
            <a:ext cx="3945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Montserrat"/>
                <a:ea typeface="Montserrat"/>
                <a:cs typeface="Montserrat"/>
                <a:sym typeface="Montserrat"/>
              </a:rPr>
              <a:t>Correlation</a:t>
            </a:r>
            <a:r>
              <a:rPr lang="en" sz="800">
                <a:latin typeface="Montserrat"/>
                <a:ea typeface="Montserrat"/>
                <a:cs typeface="Montserrat"/>
                <a:sym typeface="Montserrat"/>
              </a:rPr>
              <a:t> matrix of the created variables including the response variable</a:t>
            </a:r>
            <a:endParaRPr sz="800">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pic>
        <p:nvPicPr>
          <p:cNvPr id="360" name="Google Shape;360;p54"/>
          <p:cNvPicPr preferRelativeResize="0"/>
          <p:nvPr/>
        </p:nvPicPr>
        <p:blipFill rotWithShape="1">
          <a:blip r:embed="rId3">
            <a:alphaModFix/>
          </a:blip>
          <a:srcRect b="0" l="0" r="1351" t="4003"/>
          <a:stretch/>
        </p:blipFill>
        <p:spPr>
          <a:xfrm>
            <a:off x="3689437" y="1179687"/>
            <a:ext cx="1765105" cy="1401864"/>
          </a:xfrm>
          <a:prstGeom prst="rect">
            <a:avLst/>
          </a:prstGeom>
          <a:noFill/>
          <a:ln>
            <a:noFill/>
          </a:ln>
        </p:spPr>
      </p:pic>
      <p:pic>
        <p:nvPicPr>
          <p:cNvPr id="361" name="Google Shape;361;p54"/>
          <p:cNvPicPr preferRelativeResize="0"/>
          <p:nvPr/>
        </p:nvPicPr>
        <p:blipFill rotWithShape="1">
          <a:blip r:embed="rId4">
            <a:alphaModFix/>
          </a:blip>
          <a:srcRect b="0" l="0" r="3288" t="3166"/>
          <a:stretch/>
        </p:blipFill>
        <p:spPr>
          <a:xfrm>
            <a:off x="1588425" y="1164262"/>
            <a:ext cx="1748178" cy="1724994"/>
          </a:xfrm>
          <a:prstGeom prst="rect">
            <a:avLst/>
          </a:prstGeom>
          <a:noFill/>
          <a:ln>
            <a:noFill/>
          </a:ln>
        </p:spPr>
      </p:pic>
      <p:pic>
        <p:nvPicPr>
          <p:cNvPr id="362" name="Google Shape;362;p54"/>
          <p:cNvPicPr preferRelativeResize="0"/>
          <p:nvPr/>
        </p:nvPicPr>
        <p:blipFill>
          <a:blip r:embed="rId5">
            <a:alphaModFix/>
          </a:blip>
          <a:stretch>
            <a:fillRect/>
          </a:stretch>
        </p:blipFill>
        <p:spPr>
          <a:xfrm>
            <a:off x="3689458" y="2581525"/>
            <a:ext cx="1765104" cy="312975"/>
          </a:xfrm>
          <a:prstGeom prst="rect">
            <a:avLst/>
          </a:prstGeom>
          <a:noFill/>
          <a:ln>
            <a:noFill/>
          </a:ln>
        </p:spPr>
      </p:pic>
      <p:pic>
        <p:nvPicPr>
          <p:cNvPr id="363" name="Google Shape;363;p54"/>
          <p:cNvPicPr preferRelativeResize="0"/>
          <p:nvPr/>
        </p:nvPicPr>
        <p:blipFill>
          <a:blip r:embed="rId6">
            <a:alphaModFix/>
          </a:blip>
          <a:stretch>
            <a:fillRect/>
          </a:stretch>
        </p:blipFill>
        <p:spPr>
          <a:xfrm>
            <a:off x="5807397" y="1162425"/>
            <a:ext cx="1748178" cy="1426426"/>
          </a:xfrm>
          <a:prstGeom prst="rect">
            <a:avLst/>
          </a:prstGeom>
          <a:noFill/>
          <a:ln>
            <a:noFill/>
          </a:ln>
        </p:spPr>
      </p:pic>
      <p:pic>
        <p:nvPicPr>
          <p:cNvPr id="364" name="Google Shape;364;p54"/>
          <p:cNvPicPr preferRelativeResize="0"/>
          <p:nvPr/>
        </p:nvPicPr>
        <p:blipFill>
          <a:blip r:embed="rId5">
            <a:alphaModFix/>
          </a:blip>
          <a:stretch>
            <a:fillRect/>
          </a:stretch>
        </p:blipFill>
        <p:spPr>
          <a:xfrm>
            <a:off x="5807397" y="2584911"/>
            <a:ext cx="1748176" cy="306183"/>
          </a:xfrm>
          <a:prstGeom prst="rect">
            <a:avLst/>
          </a:prstGeom>
          <a:noFill/>
          <a:ln>
            <a:noFill/>
          </a:ln>
        </p:spPr>
      </p:pic>
      <p:pic>
        <p:nvPicPr>
          <p:cNvPr id="365" name="Google Shape;365;p54"/>
          <p:cNvPicPr preferRelativeResize="0"/>
          <p:nvPr/>
        </p:nvPicPr>
        <p:blipFill rotWithShape="1">
          <a:blip r:embed="rId7">
            <a:alphaModFix/>
          </a:blip>
          <a:srcRect b="0" l="0" r="0" t="2619"/>
          <a:stretch/>
        </p:blipFill>
        <p:spPr>
          <a:xfrm>
            <a:off x="2622838" y="2960874"/>
            <a:ext cx="1726799" cy="1517992"/>
          </a:xfrm>
          <a:prstGeom prst="rect">
            <a:avLst/>
          </a:prstGeom>
          <a:noFill/>
          <a:ln>
            <a:noFill/>
          </a:ln>
        </p:spPr>
      </p:pic>
      <p:pic>
        <p:nvPicPr>
          <p:cNvPr id="366" name="Google Shape;366;p54"/>
          <p:cNvPicPr preferRelativeResize="0"/>
          <p:nvPr/>
        </p:nvPicPr>
        <p:blipFill>
          <a:blip r:embed="rId5">
            <a:alphaModFix/>
          </a:blip>
          <a:stretch>
            <a:fillRect/>
          </a:stretch>
        </p:blipFill>
        <p:spPr>
          <a:xfrm>
            <a:off x="2622838" y="4478867"/>
            <a:ext cx="1726793" cy="306183"/>
          </a:xfrm>
          <a:prstGeom prst="rect">
            <a:avLst/>
          </a:prstGeom>
          <a:noFill/>
          <a:ln>
            <a:noFill/>
          </a:ln>
        </p:spPr>
      </p:pic>
      <p:pic>
        <p:nvPicPr>
          <p:cNvPr id="367" name="Google Shape;367;p54"/>
          <p:cNvPicPr preferRelativeResize="0"/>
          <p:nvPr/>
        </p:nvPicPr>
        <p:blipFill rotWithShape="1">
          <a:blip r:embed="rId8">
            <a:alphaModFix/>
          </a:blip>
          <a:srcRect b="0" l="0" r="0" t="1719"/>
          <a:stretch/>
        </p:blipFill>
        <p:spPr>
          <a:xfrm>
            <a:off x="4742336" y="2960874"/>
            <a:ext cx="1778805" cy="1483097"/>
          </a:xfrm>
          <a:prstGeom prst="rect">
            <a:avLst/>
          </a:prstGeom>
          <a:noFill/>
          <a:ln>
            <a:noFill/>
          </a:ln>
        </p:spPr>
      </p:pic>
      <p:pic>
        <p:nvPicPr>
          <p:cNvPr id="368" name="Google Shape;368;p54"/>
          <p:cNvPicPr preferRelativeResize="0"/>
          <p:nvPr/>
        </p:nvPicPr>
        <p:blipFill>
          <a:blip r:embed="rId5">
            <a:alphaModFix/>
          </a:blip>
          <a:stretch>
            <a:fillRect/>
          </a:stretch>
        </p:blipFill>
        <p:spPr>
          <a:xfrm>
            <a:off x="4742336" y="4443981"/>
            <a:ext cx="1778802" cy="311546"/>
          </a:xfrm>
          <a:prstGeom prst="rect">
            <a:avLst/>
          </a:prstGeom>
          <a:noFill/>
          <a:ln>
            <a:noFill/>
          </a:ln>
        </p:spPr>
      </p:pic>
      <p:sp>
        <p:nvSpPr>
          <p:cNvPr id="369" name="Google Shape;369;p54"/>
          <p:cNvSpPr txBox="1"/>
          <p:nvPr>
            <p:ph type="title"/>
          </p:nvPr>
        </p:nvSpPr>
        <p:spPr>
          <a:xfrm>
            <a:off x="826950" y="424450"/>
            <a:ext cx="7490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Joint-plots with Predictors vs Response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7"/>
          <p:cNvSpPr txBox="1"/>
          <p:nvPr>
            <p:ph type="title"/>
          </p:nvPr>
        </p:nvSpPr>
        <p:spPr>
          <a:xfrm>
            <a:off x="2345550" y="2247300"/>
            <a:ext cx="4452900" cy="6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motivation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55"/>
          <p:cNvSpPr txBox="1"/>
          <p:nvPr>
            <p:ph type="title"/>
          </p:nvPr>
        </p:nvSpPr>
        <p:spPr>
          <a:xfrm>
            <a:off x="134100" y="2247300"/>
            <a:ext cx="9009900" cy="6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Machine Learning Models:</a:t>
            </a:r>
            <a:endParaRPr/>
          </a:p>
          <a:p>
            <a:pPr indent="-457200" lvl="0" marL="457200" rtl="0" algn="ctr">
              <a:spcBef>
                <a:spcPts val="0"/>
              </a:spcBef>
              <a:spcAft>
                <a:spcPts val="0"/>
              </a:spcAft>
              <a:buSzPts val="3600"/>
              <a:buAutoNum type="arabicParenR"/>
            </a:pPr>
            <a:r>
              <a:rPr lang="en"/>
              <a:t>Linear Regression</a:t>
            </a:r>
            <a:endParaRPr/>
          </a:p>
          <a:p>
            <a:pPr indent="-457200" lvl="0" marL="457200" rtl="0" algn="ctr">
              <a:spcBef>
                <a:spcPts val="0"/>
              </a:spcBef>
              <a:spcAft>
                <a:spcPts val="0"/>
              </a:spcAft>
              <a:buSzPts val="3600"/>
              <a:buAutoNum type="arabicParenR"/>
            </a:pPr>
            <a:r>
              <a:rPr lang="en"/>
              <a:t>Classification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56"/>
          <p:cNvSpPr txBox="1"/>
          <p:nvPr>
            <p:ph type="title"/>
          </p:nvPr>
        </p:nvSpPr>
        <p:spPr>
          <a:xfrm>
            <a:off x="134100" y="2247300"/>
            <a:ext cx="9009900" cy="6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Linear Regression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57"/>
          <p:cNvSpPr txBox="1"/>
          <p:nvPr>
            <p:ph type="title"/>
          </p:nvPr>
        </p:nvSpPr>
        <p:spPr>
          <a:xfrm>
            <a:off x="1243850" y="616575"/>
            <a:ext cx="6454500" cy="6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500"/>
              <a:t>Multivariate linear Regression</a:t>
            </a:r>
            <a:endParaRPr sz="3500"/>
          </a:p>
        </p:txBody>
      </p:sp>
      <p:sp>
        <p:nvSpPr>
          <p:cNvPr id="385" name="Google Shape;385;p57"/>
          <p:cNvSpPr txBox="1"/>
          <p:nvPr/>
        </p:nvSpPr>
        <p:spPr>
          <a:xfrm>
            <a:off x="335000" y="1556300"/>
            <a:ext cx="8472300" cy="1031400"/>
          </a:xfrm>
          <a:prstGeom prst="rect">
            <a:avLst/>
          </a:prstGeom>
          <a:noFill/>
          <a:ln>
            <a:noFill/>
          </a:ln>
        </p:spPr>
        <p:txBody>
          <a:bodyPr anchorCtr="0" anchor="t" bIns="91425" lIns="91425" spcFirstLastPara="1" rIns="91425" wrap="square" tIns="91425">
            <a:spAutoFit/>
          </a:bodyPr>
          <a:lstStyle/>
          <a:p>
            <a:pPr indent="-298450" lvl="0" marL="457200" rtl="0" algn="l">
              <a:lnSpc>
                <a:spcPct val="200000"/>
              </a:lnSpc>
              <a:spcBef>
                <a:spcPts val="0"/>
              </a:spcBef>
              <a:spcAft>
                <a:spcPts val="0"/>
              </a:spcAft>
              <a:buClr>
                <a:schemeClr val="dk1"/>
              </a:buClr>
              <a:buSzPts val="1100"/>
              <a:buFont typeface="Montserrat"/>
              <a:buChar char="●"/>
            </a:pPr>
            <a:r>
              <a:rPr lang="en" sz="1100">
                <a:solidFill>
                  <a:schemeClr val="dk1"/>
                </a:solidFill>
                <a:latin typeface="Montserrat"/>
                <a:ea typeface="Montserrat"/>
                <a:cs typeface="Montserrat"/>
                <a:sym typeface="Montserrat"/>
              </a:rPr>
              <a:t>We used a 75:25 random train-test split to train our model</a:t>
            </a:r>
            <a:endParaRPr sz="1100">
              <a:solidFill>
                <a:schemeClr val="dk1"/>
              </a:solidFill>
              <a:latin typeface="Montserrat"/>
              <a:ea typeface="Montserrat"/>
              <a:cs typeface="Montserrat"/>
              <a:sym typeface="Montserrat"/>
            </a:endParaRPr>
          </a:p>
          <a:p>
            <a:pPr indent="-298450" lvl="0" marL="457200" rtl="0" algn="l">
              <a:lnSpc>
                <a:spcPct val="200000"/>
              </a:lnSpc>
              <a:spcBef>
                <a:spcPts val="0"/>
              </a:spcBef>
              <a:spcAft>
                <a:spcPts val="0"/>
              </a:spcAft>
              <a:buClr>
                <a:schemeClr val="dk1"/>
              </a:buClr>
              <a:buSzPts val="1100"/>
              <a:buFont typeface="Montserrat"/>
              <a:buChar char="●"/>
            </a:pPr>
            <a:r>
              <a:rPr lang="en" sz="1100">
                <a:solidFill>
                  <a:schemeClr val="dk1"/>
                </a:solidFill>
                <a:latin typeface="Montserrat"/>
                <a:ea typeface="Montserrat"/>
                <a:cs typeface="Montserrat"/>
                <a:sym typeface="Montserrat"/>
              </a:rPr>
              <a:t>We obtain the coefficients for the predictor variables for a linear equation by using Scikit Learn’s Multivariate regression.</a:t>
            </a:r>
            <a:endParaRPr sz="1100">
              <a:solidFill>
                <a:schemeClr val="dk1"/>
              </a:solidFill>
              <a:latin typeface="Montserrat"/>
              <a:ea typeface="Montserrat"/>
              <a:cs typeface="Montserrat"/>
              <a:sym typeface="Montserrat"/>
            </a:endParaRPr>
          </a:p>
        </p:txBody>
      </p:sp>
      <p:pic>
        <p:nvPicPr>
          <p:cNvPr id="386" name="Google Shape;386;p57"/>
          <p:cNvPicPr preferRelativeResize="0"/>
          <p:nvPr/>
        </p:nvPicPr>
        <p:blipFill>
          <a:blip r:embed="rId3">
            <a:alphaModFix/>
          </a:blip>
          <a:stretch>
            <a:fillRect/>
          </a:stretch>
        </p:blipFill>
        <p:spPr>
          <a:xfrm>
            <a:off x="421850" y="2587700"/>
            <a:ext cx="8098502" cy="348525"/>
          </a:xfrm>
          <a:prstGeom prst="rect">
            <a:avLst/>
          </a:prstGeom>
          <a:noFill/>
          <a:ln>
            <a:noFill/>
          </a:ln>
        </p:spPr>
      </p:pic>
      <p:sp>
        <p:nvSpPr>
          <p:cNvPr id="387" name="Google Shape;387;p57"/>
          <p:cNvSpPr txBox="1"/>
          <p:nvPr/>
        </p:nvSpPr>
        <p:spPr>
          <a:xfrm>
            <a:off x="360900" y="3030450"/>
            <a:ext cx="8422200" cy="692700"/>
          </a:xfrm>
          <a:prstGeom prst="rect">
            <a:avLst/>
          </a:prstGeom>
          <a:noFill/>
          <a:ln>
            <a:noFill/>
          </a:ln>
        </p:spPr>
        <p:txBody>
          <a:bodyPr anchorCtr="0" anchor="t" bIns="91425" lIns="91425" spcFirstLastPara="1" rIns="91425" wrap="square" tIns="91425">
            <a:spAutoFit/>
          </a:bodyPr>
          <a:lstStyle/>
          <a:p>
            <a:pPr indent="-298450" lvl="0" marL="457200" rtl="0" algn="l">
              <a:lnSpc>
                <a:spcPct val="200000"/>
              </a:lnSpc>
              <a:spcBef>
                <a:spcPts val="0"/>
              </a:spcBef>
              <a:spcAft>
                <a:spcPts val="0"/>
              </a:spcAft>
              <a:buClr>
                <a:schemeClr val="dk1"/>
              </a:buClr>
              <a:buSzPts val="1100"/>
              <a:buFont typeface="Montserrat"/>
              <a:buChar char="●"/>
            </a:pPr>
            <a:r>
              <a:rPr lang="en" sz="1100">
                <a:solidFill>
                  <a:schemeClr val="dk1"/>
                </a:solidFill>
                <a:latin typeface="Montserrat"/>
                <a:ea typeface="Montserrat"/>
                <a:cs typeface="Montserrat"/>
                <a:sym typeface="Montserrat"/>
              </a:rPr>
              <a:t>The equation gives the value of total run scored by a team at the end of the inning. The team with the higher score is the match winner.</a:t>
            </a:r>
            <a:endParaRPr>
              <a:latin typeface="Montserrat"/>
              <a:ea typeface="Montserrat"/>
              <a:cs typeface="Montserrat"/>
              <a:sym typeface="Montserrat"/>
            </a:endParaRPr>
          </a:p>
        </p:txBody>
      </p:sp>
      <p:pic>
        <p:nvPicPr>
          <p:cNvPr id="388" name="Google Shape;388;p57"/>
          <p:cNvPicPr preferRelativeResize="0"/>
          <p:nvPr/>
        </p:nvPicPr>
        <p:blipFill>
          <a:blip r:embed="rId4">
            <a:alphaModFix/>
          </a:blip>
          <a:stretch>
            <a:fillRect/>
          </a:stretch>
        </p:blipFill>
        <p:spPr>
          <a:xfrm>
            <a:off x="421850" y="3817375"/>
            <a:ext cx="8098501" cy="5441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pic>
        <p:nvPicPr>
          <p:cNvPr id="393" name="Google Shape;393;p58"/>
          <p:cNvPicPr preferRelativeResize="0"/>
          <p:nvPr/>
        </p:nvPicPr>
        <p:blipFill rotWithShape="1">
          <a:blip r:embed="rId3">
            <a:alphaModFix/>
          </a:blip>
          <a:srcRect b="1547" l="0" r="0" t="5773"/>
          <a:stretch/>
        </p:blipFill>
        <p:spPr>
          <a:xfrm>
            <a:off x="6122251" y="2235950"/>
            <a:ext cx="2972573" cy="2842000"/>
          </a:xfrm>
          <a:prstGeom prst="rect">
            <a:avLst/>
          </a:prstGeom>
          <a:noFill/>
          <a:ln>
            <a:noFill/>
          </a:ln>
        </p:spPr>
      </p:pic>
      <p:pic>
        <p:nvPicPr>
          <p:cNvPr id="394" name="Google Shape;394;p58"/>
          <p:cNvPicPr preferRelativeResize="0"/>
          <p:nvPr/>
        </p:nvPicPr>
        <p:blipFill rotWithShape="1">
          <a:blip r:embed="rId4">
            <a:alphaModFix/>
          </a:blip>
          <a:srcRect b="1039" l="0" r="2997" t="5283"/>
          <a:stretch/>
        </p:blipFill>
        <p:spPr>
          <a:xfrm>
            <a:off x="4580401" y="0"/>
            <a:ext cx="2883550" cy="2842000"/>
          </a:xfrm>
          <a:prstGeom prst="rect">
            <a:avLst/>
          </a:prstGeom>
          <a:noFill/>
          <a:ln>
            <a:noFill/>
          </a:ln>
        </p:spPr>
      </p:pic>
      <p:sp>
        <p:nvSpPr>
          <p:cNvPr id="395" name="Google Shape;395;p58"/>
          <p:cNvSpPr txBox="1"/>
          <p:nvPr>
            <p:ph type="title"/>
          </p:nvPr>
        </p:nvSpPr>
        <p:spPr>
          <a:xfrm>
            <a:off x="1895725" y="408675"/>
            <a:ext cx="1712700" cy="65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Outcome</a:t>
            </a:r>
            <a:endParaRPr/>
          </a:p>
        </p:txBody>
      </p:sp>
      <p:sp>
        <p:nvSpPr>
          <p:cNvPr id="396" name="Google Shape;396;p58"/>
          <p:cNvSpPr txBox="1"/>
          <p:nvPr>
            <p:ph idx="1" type="body"/>
          </p:nvPr>
        </p:nvSpPr>
        <p:spPr>
          <a:xfrm>
            <a:off x="304475" y="1808125"/>
            <a:ext cx="4779300" cy="1759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Test data:</a:t>
            </a:r>
            <a:endParaRPr/>
          </a:p>
          <a:p>
            <a:pPr indent="0" lvl="0" marL="0" rtl="0" algn="l">
              <a:spcBef>
                <a:spcPts val="1600"/>
              </a:spcBef>
              <a:spcAft>
                <a:spcPts val="0"/>
              </a:spcAft>
              <a:buNone/>
            </a:pPr>
            <a:r>
              <a:rPr lang="en"/>
              <a:t>Explained variance: </a:t>
            </a:r>
            <a:r>
              <a:rPr b="1" lang="en"/>
              <a:t>0.811</a:t>
            </a:r>
            <a:endParaRPr b="1"/>
          </a:p>
          <a:p>
            <a:pPr indent="0" lvl="0" marL="0" rtl="0" algn="l">
              <a:spcBef>
                <a:spcPts val="1600"/>
              </a:spcBef>
              <a:spcAft>
                <a:spcPts val="0"/>
              </a:spcAft>
              <a:buNone/>
            </a:pPr>
            <a:r>
              <a:rPr lang="en"/>
              <a:t>Mean Squared Error: </a:t>
            </a:r>
            <a:r>
              <a:rPr b="1" lang="en"/>
              <a:t>206.5</a:t>
            </a:r>
            <a:endParaRPr b="1"/>
          </a:p>
          <a:p>
            <a:pPr indent="0" lvl="0" marL="0" rtl="0" algn="l">
              <a:spcBef>
                <a:spcPts val="1600"/>
              </a:spcBef>
              <a:spcAft>
                <a:spcPts val="1600"/>
              </a:spcAft>
              <a:buNone/>
            </a:pPr>
            <a:r>
              <a:rPr lang="en"/>
              <a:t>Accuracy: </a:t>
            </a:r>
            <a:r>
              <a:rPr b="1" lang="en"/>
              <a:t>73.45%</a:t>
            </a:r>
            <a:endParaRPr b="1"/>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59"/>
          <p:cNvSpPr txBox="1"/>
          <p:nvPr>
            <p:ph type="title"/>
          </p:nvPr>
        </p:nvSpPr>
        <p:spPr>
          <a:xfrm>
            <a:off x="48850" y="2543975"/>
            <a:ext cx="9009900" cy="6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Classification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60"/>
          <p:cNvSpPr txBox="1"/>
          <p:nvPr>
            <p:ph type="title"/>
          </p:nvPr>
        </p:nvSpPr>
        <p:spPr>
          <a:xfrm>
            <a:off x="1243850" y="616575"/>
            <a:ext cx="5995200" cy="6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500"/>
              <a:t>Random Forest Classification</a:t>
            </a:r>
            <a:endParaRPr sz="3500"/>
          </a:p>
        </p:txBody>
      </p:sp>
      <p:sp>
        <p:nvSpPr>
          <p:cNvPr id="407" name="Google Shape;407;p60"/>
          <p:cNvSpPr txBox="1"/>
          <p:nvPr/>
        </p:nvSpPr>
        <p:spPr>
          <a:xfrm>
            <a:off x="335000" y="1556300"/>
            <a:ext cx="8472300" cy="1450800"/>
          </a:xfrm>
          <a:prstGeom prst="rect">
            <a:avLst/>
          </a:prstGeom>
          <a:noFill/>
          <a:ln>
            <a:noFill/>
          </a:ln>
        </p:spPr>
        <p:txBody>
          <a:bodyPr anchorCtr="0" anchor="t" bIns="91425" lIns="91425" spcFirstLastPara="1" rIns="91425" wrap="square" tIns="91425">
            <a:normAutofit/>
          </a:bodyPr>
          <a:lstStyle/>
          <a:p>
            <a:pPr indent="-298450" lvl="0" marL="457200" rtl="0" algn="l">
              <a:lnSpc>
                <a:spcPct val="115000"/>
              </a:lnSpc>
              <a:spcBef>
                <a:spcPts val="0"/>
              </a:spcBef>
              <a:spcAft>
                <a:spcPts val="0"/>
              </a:spcAft>
              <a:buClr>
                <a:schemeClr val="dk1"/>
              </a:buClr>
              <a:buSzPts val="1100"/>
              <a:buFont typeface="Montserrat"/>
              <a:buChar char="●"/>
            </a:pPr>
            <a:r>
              <a:rPr lang="en" sz="1100">
                <a:solidFill>
                  <a:schemeClr val="dk1"/>
                </a:solidFill>
                <a:latin typeface="Montserrat"/>
                <a:ea typeface="Montserrat"/>
                <a:cs typeface="Montserrat"/>
                <a:sym typeface="Montserrat"/>
              </a:rPr>
              <a:t>Random forest is a Supervised Machine Learning Algorithm that is used widely in Classification and Regression problems. It builds decision trees on different samples and takes their majority vote for classification and average in case of regression</a:t>
            </a:r>
            <a:endParaRPr sz="1000">
              <a:solidFill>
                <a:schemeClr val="dk1"/>
              </a:solidFill>
            </a:endParaRPr>
          </a:p>
          <a:p>
            <a:pPr indent="-298450" lvl="0" marL="457200" rtl="0" algn="l">
              <a:spcBef>
                <a:spcPts val="0"/>
              </a:spcBef>
              <a:spcAft>
                <a:spcPts val="0"/>
              </a:spcAft>
              <a:buClr>
                <a:schemeClr val="dk1"/>
              </a:buClr>
              <a:buSzPts val="1100"/>
              <a:buFont typeface="Montserrat"/>
              <a:buChar char="●"/>
            </a:pPr>
            <a:r>
              <a:rPr lang="en" sz="1100">
                <a:solidFill>
                  <a:schemeClr val="dk1"/>
                </a:solidFill>
                <a:latin typeface="Montserrat"/>
                <a:ea typeface="Montserrat"/>
                <a:cs typeface="Montserrat"/>
                <a:sym typeface="Montserrat"/>
              </a:rPr>
              <a:t>Refined our test train data to combine both innings of a match into one record, appending the required variables and removing extra columns</a:t>
            </a:r>
            <a:endParaRPr sz="1100">
              <a:solidFill>
                <a:schemeClr val="dk1"/>
              </a:solidFill>
              <a:highlight>
                <a:srgbClr val="FFFF00"/>
              </a:highlight>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Char char="●"/>
            </a:pPr>
            <a:r>
              <a:rPr lang="en" sz="1100">
                <a:solidFill>
                  <a:schemeClr val="dk1"/>
                </a:solidFill>
                <a:latin typeface="Montserrat"/>
                <a:ea typeface="Montserrat"/>
                <a:cs typeface="Montserrat"/>
                <a:sym typeface="Montserrat"/>
              </a:rPr>
              <a:t>Used the Random Forest Classifier in Scikit Learn to obtain a boolean value as the prediction for the winner of each match</a:t>
            </a:r>
            <a:endParaRPr sz="1100">
              <a:solidFill>
                <a:schemeClr val="dk1"/>
              </a:solidFill>
              <a:latin typeface="Montserrat"/>
              <a:ea typeface="Montserrat"/>
              <a:cs typeface="Montserrat"/>
              <a:sym typeface="Montserrat"/>
            </a:endParaRPr>
          </a:p>
        </p:txBody>
      </p:sp>
      <p:pic>
        <p:nvPicPr>
          <p:cNvPr id="408" name="Google Shape;408;p60"/>
          <p:cNvPicPr preferRelativeResize="0"/>
          <p:nvPr/>
        </p:nvPicPr>
        <p:blipFill>
          <a:blip r:embed="rId3">
            <a:alphaModFix/>
          </a:blip>
          <a:stretch>
            <a:fillRect/>
          </a:stretch>
        </p:blipFill>
        <p:spPr>
          <a:xfrm>
            <a:off x="1170363" y="2944350"/>
            <a:ext cx="6801574" cy="16002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61"/>
          <p:cNvSpPr txBox="1"/>
          <p:nvPr>
            <p:ph type="title"/>
          </p:nvPr>
        </p:nvSpPr>
        <p:spPr>
          <a:xfrm>
            <a:off x="2828250" y="438050"/>
            <a:ext cx="2916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Outcome</a:t>
            </a:r>
            <a:endParaRPr/>
          </a:p>
        </p:txBody>
      </p:sp>
      <p:pic>
        <p:nvPicPr>
          <p:cNvPr id="414" name="Google Shape;414;p61"/>
          <p:cNvPicPr preferRelativeResize="0"/>
          <p:nvPr/>
        </p:nvPicPr>
        <p:blipFill rotWithShape="1">
          <a:blip r:embed="rId3">
            <a:alphaModFix/>
          </a:blip>
          <a:srcRect b="0" l="4427" r="1772" t="2448"/>
          <a:stretch/>
        </p:blipFill>
        <p:spPr>
          <a:xfrm>
            <a:off x="5216050" y="1379788"/>
            <a:ext cx="3347350" cy="2383925"/>
          </a:xfrm>
          <a:prstGeom prst="rect">
            <a:avLst/>
          </a:prstGeom>
          <a:noFill/>
          <a:ln>
            <a:noFill/>
          </a:ln>
        </p:spPr>
      </p:pic>
      <p:sp>
        <p:nvSpPr>
          <p:cNvPr id="415" name="Google Shape;415;p61"/>
          <p:cNvSpPr txBox="1"/>
          <p:nvPr/>
        </p:nvSpPr>
        <p:spPr>
          <a:xfrm>
            <a:off x="353650" y="1617463"/>
            <a:ext cx="48624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Test Data:</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True Positivity Rate Test :	</a:t>
            </a:r>
            <a:r>
              <a:rPr b="1" lang="en">
                <a:latin typeface="Montserrat"/>
                <a:ea typeface="Montserrat"/>
                <a:cs typeface="Montserrat"/>
                <a:sym typeface="Montserrat"/>
              </a:rPr>
              <a:t>0.877</a:t>
            </a:r>
            <a:endParaRPr b="1">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True Negativity Rate Test : </a:t>
            </a:r>
            <a:r>
              <a:rPr b="1" lang="en">
                <a:latin typeface="Montserrat"/>
                <a:ea typeface="Montserrat"/>
                <a:cs typeface="Montserrat"/>
                <a:sym typeface="Montserrat"/>
              </a:rPr>
              <a:t>0.745</a:t>
            </a:r>
            <a:endParaRPr b="1">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False Positivity Rate Test :	 </a:t>
            </a:r>
            <a:r>
              <a:rPr b="1" lang="en">
                <a:latin typeface="Montserrat"/>
                <a:ea typeface="Montserrat"/>
                <a:cs typeface="Montserrat"/>
                <a:sym typeface="Montserrat"/>
              </a:rPr>
              <a:t>0.255</a:t>
            </a:r>
            <a:endParaRPr b="1">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False Negativity Rate Test : </a:t>
            </a:r>
            <a:r>
              <a:rPr b="1" lang="en">
                <a:latin typeface="Montserrat"/>
                <a:ea typeface="Montserrat"/>
                <a:cs typeface="Montserrat"/>
                <a:sym typeface="Montserrat"/>
              </a:rPr>
              <a:t>0.124</a:t>
            </a:r>
            <a:endParaRPr b="1">
              <a:latin typeface="Montserrat"/>
              <a:ea typeface="Montserrat"/>
              <a:cs typeface="Montserrat"/>
              <a:sym typeface="Montserrat"/>
            </a:endParaRPr>
          </a:p>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Accuracy  : </a:t>
            </a:r>
            <a:r>
              <a:rPr b="1" lang="en">
                <a:solidFill>
                  <a:schemeClr val="dk1"/>
                </a:solidFill>
                <a:latin typeface="Montserrat"/>
                <a:ea typeface="Montserrat"/>
                <a:cs typeface="Montserrat"/>
                <a:sym typeface="Montserrat"/>
              </a:rPr>
              <a:t>80.8%</a:t>
            </a:r>
            <a:endParaRPr b="1">
              <a:latin typeface="Montserrat"/>
              <a:ea typeface="Montserrat"/>
              <a:cs typeface="Montserrat"/>
              <a:sym typeface="Montserrat"/>
            </a:endParaRPr>
          </a:p>
        </p:txBody>
      </p:sp>
      <p:sp>
        <p:nvSpPr>
          <p:cNvPr id="416" name="Google Shape;416;p61"/>
          <p:cNvSpPr txBox="1"/>
          <p:nvPr/>
        </p:nvSpPr>
        <p:spPr>
          <a:xfrm>
            <a:off x="6018825" y="3824350"/>
            <a:ext cx="1741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Confusion matrix</a:t>
            </a:r>
            <a:endParaRPr>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62"/>
          <p:cNvSpPr txBox="1"/>
          <p:nvPr>
            <p:ph type="title"/>
          </p:nvPr>
        </p:nvSpPr>
        <p:spPr>
          <a:xfrm>
            <a:off x="2714550" y="505038"/>
            <a:ext cx="3714900" cy="6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Comparison</a:t>
            </a:r>
            <a:endParaRPr/>
          </a:p>
        </p:txBody>
      </p:sp>
      <p:sp>
        <p:nvSpPr>
          <p:cNvPr id="422" name="Google Shape;422;p62"/>
          <p:cNvSpPr txBox="1"/>
          <p:nvPr/>
        </p:nvSpPr>
        <p:spPr>
          <a:xfrm>
            <a:off x="579250" y="1153950"/>
            <a:ext cx="7565100" cy="3417000"/>
          </a:xfrm>
          <a:prstGeom prst="rect">
            <a:avLst/>
          </a:prstGeom>
          <a:noFill/>
          <a:ln>
            <a:noFill/>
          </a:ln>
        </p:spPr>
        <p:txBody>
          <a:bodyPr anchorCtr="0" anchor="t" bIns="91425" lIns="91425" spcFirstLastPara="1" rIns="91425" wrap="square" tIns="91425">
            <a:spAutoFit/>
          </a:bodyPr>
          <a:lstStyle/>
          <a:p>
            <a:pPr indent="-317500" lvl="0" marL="457200" rtl="0" algn="l">
              <a:lnSpc>
                <a:spcPct val="200000"/>
              </a:lnSpc>
              <a:spcBef>
                <a:spcPts val="0"/>
              </a:spcBef>
              <a:spcAft>
                <a:spcPts val="0"/>
              </a:spcAft>
              <a:buSzPts val="1400"/>
              <a:buFont typeface="Montserrat"/>
              <a:buChar char="●"/>
            </a:pPr>
            <a:r>
              <a:rPr lang="en">
                <a:latin typeface="Montserrat"/>
                <a:ea typeface="Montserrat"/>
                <a:cs typeface="Montserrat"/>
                <a:sym typeface="Montserrat"/>
              </a:rPr>
              <a:t>We found that the Random Forest classification Model was more accurate than the Multivariate Linear Regression model</a:t>
            </a:r>
            <a:endParaRPr>
              <a:latin typeface="Montserrat"/>
              <a:ea typeface="Montserrat"/>
              <a:cs typeface="Montserrat"/>
              <a:sym typeface="Montserrat"/>
            </a:endParaRPr>
          </a:p>
          <a:p>
            <a:pPr indent="-317500" lvl="0" marL="457200" rtl="0" algn="l">
              <a:lnSpc>
                <a:spcPct val="200000"/>
              </a:lnSpc>
              <a:spcBef>
                <a:spcPts val="0"/>
              </a:spcBef>
              <a:spcAft>
                <a:spcPts val="0"/>
              </a:spcAft>
              <a:buSzPts val="1400"/>
              <a:buFont typeface="Montserrat"/>
              <a:buChar char="●"/>
            </a:pPr>
            <a:r>
              <a:rPr lang="en">
                <a:latin typeface="Montserrat"/>
                <a:ea typeface="Montserrat"/>
                <a:cs typeface="Montserrat"/>
                <a:sym typeface="Montserrat"/>
              </a:rPr>
              <a:t>The classification model predicted a class, whereas regression model predicted a numeric value, on the basis of which a winner was calculated. Hence the regression model is more susceptible to error </a:t>
            </a:r>
            <a:endParaRPr>
              <a:latin typeface="Montserrat"/>
              <a:ea typeface="Montserrat"/>
              <a:cs typeface="Montserrat"/>
              <a:sym typeface="Montserrat"/>
            </a:endParaRPr>
          </a:p>
          <a:p>
            <a:pPr indent="-317500" lvl="0" marL="457200" rtl="0" algn="l">
              <a:lnSpc>
                <a:spcPct val="200000"/>
              </a:lnSpc>
              <a:spcBef>
                <a:spcPts val="0"/>
              </a:spcBef>
              <a:spcAft>
                <a:spcPts val="0"/>
              </a:spcAft>
              <a:buSzPts val="1400"/>
              <a:buFont typeface="Montserrat"/>
              <a:buChar char="●"/>
            </a:pPr>
            <a:r>
              <a:rPr lang="en">
                <a:latin typeface="Montserrat"/>
                <a:ea typeface="Montserrat"/>
                <a:cs typeface="Montserrat"/>
                <a:sym typeface="Montserrat"/>
              </a:rPr>
              <a:t>Linear regression is more suited to data that is linear in shape whereas random forest by the means of </a:t>
            </a:r>
            <a:r>
              <a:rPr lang="en">
                <a:latin typeface="Montserrat"/>
                <a:ea typeface="Montserrat"/>
                <a:cs typeface="Montserrat"/>
                <a:sym typeface="Montserrat"/>
              </a:rPr>
              <a:t>decision</a:t>
            </a:r>
            <a:r>
              <a:rPr lang="en">
                <a:latin typeface="Montserrat"/>
                <a:ea typeface="Montserrat"/>
                <a:cs typeface="Montserrat"/>
                <a:sym typeface="Montserrat"/>
              </a:rPr>
              <a:t> trees capture non-linearity better.</a:t>
            </a:r>
            <a:endParaRPr>
              <a:latin typeface="Montserrat"/>
              <a:ea typeface="Montserrat"/>
              <a:cs typeface="Montserrat"/>
              <a:sym typeface="Montserrat"/>
            </a:endParaRPr>
          </a:p>
          <a:p>
            <a:pPr indent="0" lvl="0" marL="457200" rtl="0" algn="l">
              <a:lnSpc>
                <a:spcPct val="200000"/>
              </a:lnSpc>
              <a:spcBef>
                <a:spcPts val="0"/>
              </a:spcBef>
              <a:spcAft>
                <a:spcPts val="0"/>
              </a:spcAft>
              <a:buNone/>
            </a:pPr>
            <a:r>
              <a:t/>
            </a:r>
            <a:endParaRPr>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63"/>
          <p:cNvSpPr txBox="1"/>
          <p:nvPr>
            <p:ph type="title"/>
          </p:nvPr>
        </p:nvSpPr>
        <p:spPr>
          <a:xfrm>
            <a:off x="2775000" y="425725"/>
            <a:ext cx="3594000" cy="94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a:t>
            </a:r>
            <a:endParaRPr/>
          </a:p>
        </p:txBody>
      </p:sp>
      <p:sp>
        <p:nvSpPr>
          <p:cNvPr id="428" name="Google Shape;428;p63"/>
          <p:cNvSpPr txBox="1"/>
          <p:nvPr/>
        </p:nvSpPr>
        <p:spPr>
          <a:xfrm>
            <a:off x="632400" y="1424450"/>
            <a:ext cx="7879200" cy="2975100"/>
          </a:xfrm>
          <a:prstGeom prst="rect">
            <a:avLst/>
          </a:prstGeom>
          <a:noFill/>
          <a:ln>
            <a:noFill/>
          </a:ln>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SzPts val="1300"/>
              <a:buFont typeface="Montserrat"/>
              <a:buChar char="●"/>
            </a:pPr>
            <a:r>
              <a:rPr lang="en" sz="1300">
                <a:latin typeface="Montserrat"/>
                <a:ea typeface="Montserrat"/>
                <a:cs typeface="Montserrat"/>
                <a:sym typeface="Montserrat"/>
              </a:rPr>
              <a:t>The f</a:t>
            </a:r>
            <a:r>
              <a:rPr lang="en" sz="1300">
                <a:latin typeface="Montserrat"/>
                <a:ea typeface="Montserrat"/>
                <a:cs typeface="Montserrat"/>
                <a:sym typeface="Montserrat"/>
              </a:rPr>
              <a:t>inal scores of many innings were predicted accurately by the linear regression model</a:t>
            </a:r>
            <a:r>
              <a:rPr lang="en" sz="1300">
                <a:latin typeface="Montserrat"/>
                <a:ea typeface="Montserrat"/>
                <a:cs typeface="Montserrat"/>
                <a:sym typeface="Montserrat"/>
              </a:rPr>
              <a:t>, even though cricket is such an unpredictable game.</a:t>
            </a:r>
            <a:endParaRPr sz="1300">
              <a:latin typeface="Montserrat"/>
              <a:ea typeface="Montserrat"/>
              <a:cs typeface="Montserrat"/>
              <a:sym typeface="Montserrat"/>
            </a:endParaRPr>
          </a:p>
          <a:p>
            <a:pPr indent="-311150" lvl="0" marL="457200" rtl="0" algn="l">
              <a:lnSpc>
                <a:spcPct val="200000"/>
              </a:lnSpc>
              <a:spcBef>
                <a:spcPts val="0"/>
              </a:spcBef>
              <a:spcAft>
                <a:spcPts val="0"/>
              </a:spcAft>
              <a:buSzPts val="1300"/>
              <a:buFont typeface="Montserrat"/>
              <a:buChar char="●"/>
            </a:pPr>
            <a:r>
              <a:rPr lang="en" sz="1300">
                <a:latin typeface="Montserrat"/>
                <a:ea typeface="Montserrat"/>
                <a:cs typeface="Montserrat"/>
                <a:sym typeface="Montserrat"/>
              </a:rPr>
              <a:t>With data from only 850 matches, the models were able to achieve good accuracy. By increasing the sample size,  accuracy could be increased further </a:t>
            </a:r>
            <a:endParaRPr sz="1300">
              <a:latin typeface="Montserrat"/>
              <a:ea typeface="Montserrat"/>
              <a:cs typeface="Montserrat"/>
              <a:sym typeface="Montserrat"/>
            </a:endParaRPr>
          </a:p>
          <a:p>
            <a:pPr indent="-311150" lvl="0" marL="457200" rtl="0" algn="l">
              <a:lnSpc>
                <a:spcPct val="200000"/>
              </a:lnSpc>
              <a:spcBef>
                <a:spcPts val="0"/>
              </a:spcBef>
              <a:spcAft>
                <a:spcPts val="0"/>
              </a:spcAft>
              <a:buSzPts val="1300"/>
              <a:buFont typeface="Montserrat"/>
              <a:buChar char="●"/>
            </a:pPr>
            <a:r>
              <a:rPr lang="en" sz="1300">
                <a:latin typeface="Montserrat"/>
                <a:ea typeface="Montserrat"/>
                <a:cs typeface="Montserrat"/>
                <a:sym typeface="Montserrat"/>
              </a:rPr>
              <a:t>Including other predictors such as the historical data of players and home team advantage metrics. </a:t>
            </a:r>
            <a:endParaRPr sz="1300">
              <a:latin typeface="Montserrat"/>
              <a:ea typeface="Montserrat"/>
              <a:cs typeface="Montserrat"/>
              <a:sym typeface="Montserrat"/>
            </a:endParaRPr>
          </a:p>
          <a:p>
            <a:pPr indent="-311150" lvl="0" marL="457200" rtl="0" algn="l">
              <a:lnSpc>
                <a:spcPct val="200000"/>
              </a:lnSpc>
              <a:spcBef>
                <a:spcPts val="0"/>
              </a:spcBef>
              <a:spcAft>
                <a:spcPts val="0"/>
              </a:spcAft>
              <a:buSzPts val="1300"/>
              <a:buFont typeface="Montserrat"/>
              <a:buChar char="●"/>
            </a:pPr>
            <a:r>
              <a:rPr lang="en" sz="1300">
                <a:latin typeface="Montserrat"/>
                <a:ea typeface="Montserrat"/>
                <a:cs typeface="Montserrat"/>
                <a:sym typeface="Montserrat"/>
              </a:rPr>
              <a:t>An improved version could potentially replace the current projected score metric used in the IPL.</a:t>
            </a:r>
            <a:endParaRPr sz="1300">
              <a:latin typeface="Montserrat"/>
              <a:ea typeface="Montserrat"/>
              <a:cs typeface="Montserrat"/>
              <a:sym typeface="Montserra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64"/>
          <p:cNvSpPr txBox="1"/>
          <p:nvPr>
            <p:ph type="title"/>
          </p:nvPr>
        </p:nvSpPr>
        <p:spPr>
          <a:xfrm>
            <a:off x="2904000" y="2247300"/>
            <a:ext cx="3336000" cy="6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pic>
        <p:nvPicPr>
          <p:cNvPr id="266" name="Google Shape;266;p38"/>
          <p:cNvPicPr preferRelativeResize="0"/>
          <p:nvPr/>
        </p:nvPicPr>
        <p:blipFill>
          <a:blip r:embed="rId3">
            <a:alphaModFix/>
          </a:blip>
          <a:stretch>
            <a:fillRect/>
          </a:stretch>
        </p:blipFill>
        <p:spPr>
          <a:xfrm>
            <a:off x="548725" y="1733500"/>
            <a:ext cx="3566274" cy="1821759"/>
          </a:xfrm>
          <a:prstGeom prst="rect">
            <a:avLst/>
          </a:prstGeom>
          <a:noFill/>
          <a:ln>
            <a:noFill/>
          </a:ln>
        </p:spPr>
      </p:pic>
      <p:sp>
        <p:nvSpPr>
          <p:cNvPr id="267" name="Google Shape;267;p38"/>
          <p:cNvSpPr txBox="1"/>
          <p:nvPr/>
        </p:nvSpPr>
        <p:spPr>
          <a:xfrm>
            <a:off x="4241150" y="1443775"/>
            <a:ext cx="4389900" cy="2401200"/>
          </a:xfrm>
          <a:prstGeom prst="rect">
            <a:avLst/>
          </a:prstGeom>
          <a:noFill/>
          <a:ln>
            <a:noFill/>
          </a:ln>
        </p:spPr>
        <p:txBody>
          <a:bodyPr anchorCtr="0" anchor="t" bIns="91425" lIns="91425" spcFirstLastPara="1" rIns="91425" wrap="square" tIns="91425">
            <a:spAutoFit/>
          </a:bodyPr>
          <a:lstStyle/>
          <a:p>
            <a:pPr indent="-330200" lvl="0" marL="457200" rtl="0" algn="l">
              <a:lnSpc>
                <a:spcPct val="200000"/>
              </a:lnSpc>
              <a:spcBef>
                <a:spcPts val="0"/>
              </a:spcBef>
              <a:spcAft>
                <a:spcPts val="0"/>
              </a:spcAft>
              <a:buSzPts val="1600"/>
              <a:buFont typeface="Montserrat"/>
              <a:buChar char="●"/>
            </a:pPr>
            <a:r>
              <a:rPr lang="en" sz="1600">
                <a:latin typeface="Montserrat"/>
                <a:ea typeface="Montserrat"/>
                <a:cs typeface="Montserrat"/>
                <a:sym typeface="Montserrat"/>
              </a:rPr>
              <a:t>Passion for cricket</a:t>
            </a:r>
            <a:endParaRPr sz="1600">
              <a:latin typeface="Montserrat"/>
              <a:ea typeface="Montserrat"/>
              <a:cs typeface="Montserrat"/>
              <a:sym typeface="Montserrat"/>
            </a:endParaRPr>
          </a:p>
          <a:p>
            <a:pPr indent="-330200" lvl="0" marL="457200" rtl="0" algn="l">
              <a:lnSpc>
                <a:spcPct val="200000"/>
              </a:lnSpc>
              <a:spcBef>
                <a:spcPts val="0"/>
              </a:spcBef>
              <a:spcAft>
                <a:spcPts val="0"/>
              </a:spcAft>
              <a:buSzPts val="1600"/>
              <a:buFont typeface="Montserrat"/>
              <a:buChar char="●"/>
            </a:pPr>
            <a:r>
              <a:rPr lang="en" sz="1600">
                <a:latin typeface="Montserrat"/>
                <a:ea typeface="Montserrat"/>
                <a:cs typeface="Montserrat"/>
                <a:sym typeface="Montserrat"/>
              </a:rPr>
              <a:t>Popularity of IPL</a:t>
            </a:r>
            <a:endParaRPr sz="1600">
              <a:latin typeface="Montserrat"/>
              <a:ea typeface="Montserrat"/>
              <a:cs typeface="Montserrat"/>
              <a:sym typeface="Montserrat"/>
            </a:endParaRPr>
          </a:p>
          <a:p>
            <a:pPr indent="-330200" lvl="0" marL="457200" rtl="0" algn="l">
              <a:lnSpc>
                <a:spcPct val="200000"/>
              </a:lnSpc>
              <a:spcBef>
                <a:spcPts val="0"/>
              </a:spcBef>
              <a:spcAft>
                <a:spcPts val="0"/>
              </a:spcAft>
              <a:buSzPts val="1600"/>
              <a:buFont typeface="Montserrat"/>
              <a:buChar char="●"/>
            </a:pPr>
            <a:r>
              <a:rPr lang="en" sz="1600">
                <a:latin typeface="Montserrat"/>
                <a:ea typeface="Montserrat"/>
                <a:cs typeface="Montserrat"/>
                <a:sym typeface="Montserrat"/>
              </a:rPr>
              <a:t>Fantasy League</a:t>
            </a:r>
            <a:endParaRPr sz="1600">
              <a:latin typeface="Montserrat"/>
              <a:ea typeface="Montserrat"/>
              <a:cs typeface="Montserrat"/>
              <a:sym typeface="Montserrat"/>
            </a:endParaRPr>
          </a:p>
          <a:p>
            <a:pPr indent="-330200" lvl="0" marL="457200" rtl="0" algn="l">
              <a:lnSpc>
                <a:spcPct val="200000"/>
              </a:lnSpc>
              <a:spcBef>
                <a:spcPts val="0"/>
              </a:spcBef>
              <a:spcAft>
                <a:spcPts val="0"/>
              </a:spcAft>
              <a:buSzPts val="1600"/>
              <a:buFont typeface="Montserrat"/>
              <a:buChar char="●"/>
            </a:pPr>
            <a:r>
              <a:rPr lang="en" sz="1600">
                <a:latin typeface="Montserrat"/>
                <a:ea typeface="Montserrat"/>
                <a:cs typeface="Montserrat"/>
                <a:sym typeface="Montserrat"/>
              </a:rPr>
              <a:t>Curiosity about application of ML for predicting sporting events</a:t>
            </a:r>
            <a:endParaRPr sz="160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9"/>
          <p:cNvSpPr txBox="1"/>
          <p:nvPr>
            <p:ph type="title"/>
          </p:nvPr>
        </p:nvSpPr>
        <p:spPr>
          <a:xfrm>
            <a:off x="2974950" y="2247300"/>
            <a:ext cx="3194100" cy="6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Cricket 101</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0"/>
          <p:cNvSpPr txBox="1"/>
          <p:nvPr/>
        </p:nvSpPr>
        <p:spPr>
          <a:xfrm>
            <a:off x="3988875" y="1834713"/>
            <a:ext cx="5109300" cy="1693200"/>
          </a:xfrm>
          <a:prstGeom prst="rect">
            <a:avLst/>
          </a:prstGeom>
          <a:noFill/>
          <a:ln>
            <a:noFill/>
          </a:ln>
        </p:spPr>
        <p:txBody>
          <a:bodyPr anchorCtr="0" anchor="t" bIns="91425" lIns="91425" spcFirstLastPara="1" rIns="91425" wrap="square" tIns="91425">
            <a:spAutoFit/>
          </a:bodyPr>
          <a:lstStyle/>
          <a:p>
            <a:pPr indent="-317500" lvl="0" marL="457200" rtl="0" algn="l">
              <a:lnSpc>
                <a:spcPct val="200000"/>
              </a:lnSpc>
              <a:spcBef>
                <a:spcPts val="0"/>
              </a:spcBef>
              <a:spcAft>
                <a:spcPts val="0"/>
              </a:spcAft>
              <a:buSzPts val="1400"/>
              <a:buFont typeface="Montserrat"/>
              <a:buChar char="●"/>
            </a:pPr>
            <a:r>
              <a:rPr lang="en">
                <a:latin typeface="Montserrat"/>
                <a:ea typeface="Montserrat"/>
                <a:cs typeface="Montserrat"/>
                <a:sym typeface="Montserrat"/>
              </a:rPr>
              <a:t>Game played between 2 teams of 11 players each</a:t>
            </a:r>
            <a:endParaRPr>
              <a:latin typeface="Montserrat"/>
              <a:ea typeface="Montserrat"/>
              <a:cs typeface="Montserrat"/>
              <a:sym typeface="Montserrat"/>
            </a:endParaRPr>
          </a:p>
          <a:p>
            <a:pPr indent="-317500" lvl="0" marL="457200" rtl="0" algn="l">
              <a:lnSpc>
                <a:spcPct val="200000"/>
              </a:lnSpc>
              <a:spcBef>
                <a:spcPts val="0"/>
              </a:spcBef>
              <a:spcAft>
                <a:spcPts val="0"/>
              </a:spcAft>
              <a:buSzPts val="1400"/>
              <a:buFont typeface="Montserrat"/>
              <a:buChar char="●"/>
            </a:pPr>
            <a:r>
              <a:rPr lang="en">
                <a:latin typeface="Montserrat"/>
                <a:ea typeface="Montserrat"/>
                <a:cs typeface="Montserrat"/>
                <a:sym typeface="Montserrat"/>
              </a:rPr>
              <a:t>One team bats and the other </a:t>
            </a:r>
            <a:r>
              <a:rPr lang="en">
                <a:latin typeface="Montserrat"/>
                <a:ea typeface="Montserrat"/>
                <a:cs typeface="Montserrat"/>
                <a:sym typeface="Montserrat"/>
              </a:rPr>
              <a:t>bowls once in every game. Each instance of batting and bowling is called an </a:t>
            </a:r>
            <a:r>
              <a:rPr lang="en">
                <a:latin typeface="Montserrat"/>
                <a:ea typeface="Montserrat"/>
                <a:cs typeface="Montserrat"/>
                <a:sym typeface="Montserrat"/>
              </a:rPr>
              <a:t>inning.</a:t>
            </a:r>
            <a:endParaRPr>
              <a:latin typeface="Montserrat"/>
              <a:ea typeface="Montserrat"/>
              <a:cs typeface="Montserrat"/>
              <a:sym typeface="Montserrat"/>
            </a:endParaRPr>
          </a:p>
        </p:txBody>
      </p:sp>
      <p:pic>
        <p:nvPicPr>
          <p:cNvPr id="278" name="Google Shape;278;p40"/>
          <p:cNvPicPr preferRelativeResize="0"/>
          <p:nvPr/>
        </p:nvPicPr>
        <p:blipFill>
          <a:blip r:embed="rId3">
            <a:alphaModFix/>
          </a:blip>
          <a:stretch>
            <a:fillRect/>
          </a:stretch>
        </p:blipFill>
        <p:spPr>
          <a:xfrm>
            <a:off x="197750" y="997063"/>
            <a:ext cx="3657350" cy="314938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41"/>
          <p:cNvSpPr txBox="1"/>
          <p:nvPr/>
        </p:nvSpPr>
        <p:spPr>
          <a:xfrm>
            <a:off x="3744125" y="1398225"/>
            <a:ext cx="4998300" cy="25551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The batting team has 10 </a:t>
            </a:r>
            <a:r>
              <a:rPr lang="en">
                <a:solidFill>
                  <a:schemeClr val="dk1"/>
                </a:solidFill>
                <a:latin typeface="Montserrat"/>
                <a:ea typeface="Montserrat"/>
                <a:cs typeface="Montserrat"/>
                <a:sym typeface="Montserrat"/>
              </a:rPr>
              <a:t>wickets</a:t>
            </a:r>
            <a:r>
              <a:rPr lang="en">
                <a:solidFill>
                  <a:schemeClr val="dk1"/>
                </a:solidFill>
                <a:latin typeface="Montserrat"/>
                <a:ea typeface="Montserrat"/>
                <a:cs typeface="Montserrat"/>
                <a:sym typeface="Montserrat"/>
              </a:rPr>
              <a:t> when the game starts. The inning ends when 10 batsmen are eliminated or the number of overs are completed.</a:t>
            </a:r>
            <a:endParaRPr>
              <a:solidFill>
                <a:schemeClr val="dk1"/>
              </a:solidFill>
              <a:latin typeface="Montserrat"/>
              <a:ea typeface="Montserrat"/>
              <a:cs typeface="Montserrat"/>
              <a:sym typeface="Montserrat"/>
            </a:endParaRPr>
          </a:p>
          <a:p>
            <a:pPr indent="-317500" lvl="0" marL="457200" rtl="0" algn="l">
              <a:lnSpc>
                <a:spcPct val="200000"/>
              </a:lnSpc>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The batting team’s aim is to maximise the number of runs they score, while the bowling team aims to minimise the batting team’s score. </a:t>
            </a:r>
            <a:endParaRPr>
              <a:solidFill>
                <a:schemeClr val="dk1"/>
              </a:solidFill>
              <a:latin typeface="Montserrat"/>
              <a:ea typeface="Montserrat"/>
              <a:cs typeface="Montserrat"/>
              <a:sym typeface="Montserrat"/>
            </a:endParaRPr>
          </a:p>
        </p:txBody>
      </p:sp>
      <p:pic>
        <p:nvPicPr>
          <p:cNvPr id="284" name="Google Shape;284;p41"/>
          <p:cNvPicPr preferRelativeResize="0"/>
          <p:nvPr/>
        </p:nvPicPr>
        <p:blipFill>
          <a:blip r:embed="rId3">
            <a:alphaModFix/>
          </a:blip>
          <a:stretch>
            <a:fillRect/>
          </a:stretch>
        </p:blipFill>
        <p:spPr>
          <a:xfrm>
            <a:off x="215900" y="443588"/>
            <a:ext cx="3168350" cy="4256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2"/>
          <p:cNvSpPr txBox="1"/>
          <p:nvPr>
            <p:ph type="title"/>
          </p:nvPr>
        </p:nvSpPr>
        <p:spPr>
          <a:xfrm>
            <a:off x="2809650" y="2247300"/>
            <a:ext cx="3524700" cy="6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Dataset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3"/>
          <p:cNvSpPr txBox="1"/>
          <p:nvPr>
            <p:ph type="title"/>
          </p:nvPr>
        </p:nvSpPr>
        <p:spPr>
          <a:xfrm>
            <a:off x="1590288" y="959375"/>
            <a:ext cx="5963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IPL Complete Dataset (2008-2020)</a:t>
            </a:r>
            <a:endParaRPr b="1" sz="2700">
              <a:solidFill>
                <a:srgbClr val="202124"/>
              </a:solidFill>
              <a:highlight>
                <a:srgbClr val="FFFFFF"/>
              </a:highlight>
              <a:latin typeface="Arial"/>
              <a:ea typeface="Arial"/>
              <a:cs typeface="Arial"/>
              <a:sym typeface="Arial"/>
            </a:endParaRPr>
          </a:p>
          <a:p>
            <a:pPr indent="0" lvl="0" marL="0" rtl="0" algn="l">
              <a:spcBef>
                <a:spcPts val="0"/>
              </a:spcBef>
              <a:spcAft>
                <a:spcPts val="0"/>
              </a:spcAft>
              <a:buNone/>
            </a:pPr>
            <a:r>
              <a:t/>
            </a:r>
            <a:endParaRPr/>
          </a:p>
        </p:txBody>
      </p:sp>
      <p:sp>
        <p:nvSpPr>
          <p:cNvPr id="295" name="Google Shape;295;p43"/>
          <p:cNvSpPr txBox="1"/>
          <p:nvPr>
            <p:ph idx="1" type="body"/>
          </p:nvPr>
        </p:nvSpPr>
        <p:spPr>
          <a:xfrm>
            <a:off x="1106425" y="2211550"/>
            <a:ext cx="6740100" cy="1775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rPr>
              <a:t>Retrieved from https://www.kaggle.com/datasets/patrickb1912/ipl-complete-dataset-20082020</a:t>
            </a:r>
            <a:endParaRPr>
              <a:solidFill>
                <a:schemeClr val="dk1"/>
              </a:solidFill>
            </a:endParaRPr>
          </a:p>
          <a:p>
            <a:pPr indent="0" lvl="0" marL="0" rtl="0" algn="l">
              <a:lnSpc>
                <a:spcPct val="150000"/>
              </a:lnSpc>
              <a:spcBef>
                <a:spcPts val="1200"/>
              </a:spcBef>
              <a:spcAft>
                <a:spcPts val="0"/>
              </a:spcAft>
              <a:buNone/>
            </a:pPr>
            <a:r>
              <a:rPr lang="en">
                <a:solidFill>
                  <a:schemeClr val="dk1"/>
                </a:solidFill>
              </a:rPr>
              <a:t>The dataset contains two </a:t>
            </a:r>
            <a:r>
              <a:rPr lang="en">
                <a:solidFill>
                  <a:schemeClr val="dk1"/>
                </a:solidFill>
              </a:rPr>
              <a:t>separate</a:t>
            </a:r>
            <a:r>
              <a:rPr lang="en">
                <a:solidFill>
                  <a:schemeClr val="dk1"/>
                </a:solidFill>
              </a:rPr>
              <a:t> CSV files: matches and deliveries, which contain a summary of the matches and  ball by ball data of the matches respectively. </a:t>
            </a:r>
            <a:endParaRPr>
              <a:solidFill>
                <a:schemeClr val="dk1"/>
              </a:solidFill>
            </a:endParaRPr>
          </a:p>
          <a:p>
            <a:pPr indent="0" lvl="0" marL="0" rtl="0" algn="l">
              <a:lnSpc>
                <a:spcPct val="150000"/>
              </a:lnSpc>
              <a:spcBef>
                <a:spcPts val="1200"/>
              </a:spcBef>
              <a:spcAft>
                <a:spcPts val="0"/>
              </a:spcAft>
              <a:buNone/>
            </a:pPr>
            <a:r>
              <a:rPr lang="en">
                <a:solidFill>
                  <a:schemeClr val="dk1"/>
                </a:solidFill>
              </a:rPr>
              <a:t>The data was originally sourced from </a:t>
            </a:r>
            <a:r>
              <a:rPr lang="en" u="sng">
                <a:solidFill>
                  <a:schemeClr val="hlink"/>
                </a:solidFill>
                <a:hlinkClick r:id="rId3"/>
              </a:rPr>
              <a:t>cricsheet</a:t>
            </a:r>
            <a:r>
              <a:rPr lang="en">
                <a:solidFill>
                  <a:schemeClr val="dk1"/>
                </a:solidFill>
              </a:rPr>
              <a:t>.</a:t>
            </a:r>
            <a:endParaRPr>
              <a:solidFill>
                <a:schemeClr val="dk1"/>
              </a:solidFill>
            </a:endParaRPr>
          </a:p>
          <a:p>
            <a:pPr indent="0" lvl="0" marL="457200" rtl="0" algn="l">
              <a:lnSpc>
                <a:spcPct val="150000"/>
              </a:lnSpc>
              <a:spcBef>
                <a:spcPts val="1200"/>
              </a:spcBef>
              <a:spcAft>
                <a:spcPts val="1200"/>
              </a:spcAft>
              <a:buNone/>
            </a:pPr>
            <a:r>
              <a:t/>
            </a:r>
            <a:endParaRPr>
              <a:solidFill>
                <a:schemeClr val="dk1"/>
              </a:solidFill>
            </a:endParaRPr>
          </a:p>
        </p:txBody>
      </p:sp>
      <p:pic>
        <p:nvPicPr>
          <p:cNvPr id="296" name="Google Shape;296;p43"/>
          <p:cNvPicPr preferRelativeResize="0"/>
          <p:nvPr/>
        </p:nvPicPr>
        <p:blipFill>
          <a:blip r:embed="rId4">
            <a:alphaModFix/>
          </a:blip>
          <a:stretch>
            <a:fillRect/>
          </a:stretch>
        </p:blipFill>
        <p:spPr>
          <a:xfrm>
            <a:off x="74725" y="380125"/>
            <a:ext cx="1597275" cy="6169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4"/>
          <p:cNvSpPr txBox="1"/>
          <p:nvPr>
            <p:ph type="title"/>
          </p:nvPr>
        </p:nvSpPr>
        <p:spPr>
          <a:xfrm>
            <a:off x="811650" y="799739"/>
            <a:ext cx="6458400" cy="147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 Definition</a:t>
            </a:r>
            <a:endParaRPr/>
          </a:p>
        </p:txBody>
      </p:sp>
      <p:sp>
        <p:nvSpPr>
          <p:cNvPr id="302" name="Google Shape;302;p44"/>
          <p:cNvSpPr txBox="1"/>
          <p:nvPr>
            <p:ph idx="1" type="body"/>
          </p:nvPr>
        </p:nvSpPr>
        <p:spPr>
          <a:xfrm>
            <a:off x="811650" y="2432039"/>
            <a:ext cx="6458400" cy="203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rPr lang="en"/>
              <a:t>Predicting the outcome of the cricket match, ie., the winner of the match based on data from 75% of the data from the match.</a:t>
            </a:r>
            <a:endParaRPr/>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inimalist Business Slides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